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3.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4.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5.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6.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7.xml" ContentType="application/vnd.openxmlformats-officedocument.theme+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8.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theme/theme9.xml" ContentType="application/vnd.openxmlformats-officedocument.theme+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theme/theme10.xml" ContentType="application/vnd.openxmlformats-officedocument.theme+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11.xml" ContentType="application/vnd.openxmlformats-officedocument.theme+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theme/theme12.xml" ContentType="application/vnd.openxmlformats-officedocument.theme+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theme/theme13.xml" ContentType="application/vnd.openxmlformats-officedocument.theme+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theme/theme14.xml" ContentType="application/vnd.openxmlformats-officedocument.theme+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theme/theme15.xml" ContentType="application/vnd.openxmlformats-officedocument.theme+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theme/theme16.xml" ContentType="application/vnd.openxmlformats-officedocument.theme+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theme/theme17.xml" ContentType="application/vnd.openxmlformats-officedocument.theme+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9" r:id="rId2"/>
    <p:sldMasterId id="2147483718" r:id="rId3"/>
    <p:sldMasterId id="2147483747" r:id="rId4"/>
    <p:sldMasterId id="2147483776" r:id="rId5"/>
    <p:sldMasterId id="2147483805" r:id="rId6"/>
    <p:sldMasterId id="2147483834" r:id="rId7"/>
    <p:sldMasterId id="2147483863" r:id="rId8"/>
    <p:sldMasterId id="2147483892" r:id="rId9"/>
    <p:sldMasterId id="2147483921" r:id="rId10"/>
    <p:sldMasterId id="2147483950" r:id="rId11"/>
    <p:sldMasterId id="2147483979" r:id="rId12"/>
    <p:sldMasterId id="2147484008" r:id="rId13"/>
    <p:sldMasterId id="2147484037" r:id="rId14"/>
    <p:sldMasterId id="2147484066" r:id="rId15"/>
    <p:sldMasterId id="2147484095" r:id="rId16"/>
    <p:sldMasterId id="2147484124" r:id="rId17"/>
    <p:sldMasterId id="2147484153" r:id="rId18"/>
  </p:sldMasterIdLst>
  <p:notesMasterIdLst>
    <p:notesMasterId r:id="rId51"/>
  </p:notesMasterIdLst>
  <p:sldIdLst>
    <p:sldId id="258" r:id="rId19"/>
    <p:sldId id="284" r:id="rId20"/>
    <p:sldId id="272" r:id="rId21"/>
    <p:sldId id="296" r:id="rId22"/>
    <p:sldId id="264" r:id="rId23"/>
    <p:sldId id="288" r:id="rId24"/>
    <p:sldId id="291" r:id="rId25"/>
    <p:sldId id="289" r:id="rId26"/>
    <p:sldId id="290" r:id="rId27"/>
    <p:sldId id="292" r:id="rId28"/>
    <p:sldId id="293" r:id="rId29"/>
    <p:sldId id="295" r:id="rId30"/>
    <p:sldId id="307" r:id="rId31"/>
    <p:sldId id="297" r:id="rId32"/>
    <p:sldId id="298" r:id="rId33"/>
    <p:sldId id="300" r:id="rId34"/>
    <p:sldId id="301" r:id="rId35"/>
    <p:sldId id="305" r:id="rId36"/>
    <p:sldId id="304" r:id="rId37"/>
    <p:sldId id="309" r:id="rId38"/>
    <p:sldId id="266" r:id="rId39"/>
    <p:sldId id="316" r:id="rId40"/>
    <p:sldId id="317" r:id="rId41"/>
    <p:sldId id="319" r:id="rId42"/>
    <p:sldId id="320" r:id="rId43"/>
    <p:sldId id="322" r:id="rId44"/>
    <p:sldId id="323" r:id="rId45"/>
    <p:sldId id="268" r:id="rId46"/>
    <p:sldId id="324" r:id="rId47"/>
    <p:sldId id="283" r:id="rId48"/>
    <p:sldId id="260" r:id="rId49"/>
    <p:sldId id="262"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82" autoAdjust="0"/>
    <p:restoredTop sz="94660"/>
  </p:normalViewPr>
  <p:slideViewPr>
    <p:cSldViewPr snapToGrid="0">
      <p:cViewPr varScale="1">
        <p:scale>
          <a:sx n="88" d="100"/>
          <a:sy n="88" d="100"/>
        </p:scale>
        <p:origin x="44"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slide" Target="slides/slide29.xml"/><Relationship Id="rId50" Type="http://schemas.openxmlformats.org/officeDocument/2006/relationships/slide" Target="slides/slide32.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openxmlformats.org/officeDocument/2006/relationships/slide" Target="slides/slide11.xml"/><Relationship Id="rId41" Type="http://schemas.openxmlformats.org/officeDocument/2006/relationships/slide" Target="slides/slide23.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3A93B6-40C0-42E0-9544-C253F0A32E12}" type="datetimeFigureOut">
              <a:rPr lang="en-NZ" smtClean="0"/>
              <a:t>25/11/2015</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B2914C-6979-4AA3-B9A9-E7E0315297E4}" type="slidenum">
              <a:rPr lang="en-NZ" smtClean="0"/>
              <a:t>‹#›</a:t>
            </a:fld>
            <a:endParaRPr lang="en-NZ"/>
          </a:p>
        </p:txBody>
      </p:sp>
    </p:spTree>
    <p:extLst>
      <p:ext uri="{BB962C8B-B14F-4D97-AF65-F5344CB8AC3E}">
        <p14:creationId xmlns:p14="http://schemas.microsoft.com/office/powerpoint/2010/main" val="3431832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11/25/2015</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4016569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pPr/>
              <a:t>11/25/2015 6:46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32</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189844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5.xml"/><Relationship Id="rId4" Type="http://schemas.openxmlformats.org/officeDocument/2006/relationships/image" Target="../media/image6.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6.xml"/><Relationship Id="rId4" Type="http://schemas.openxmlformats.org/officeDocument/2006/relationships/image" Target="../media/image4.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6.xml"/><Relationship Id="rId4" Type="http://schemas.openxmlformats.org/officeDocument/2006/relationships/image" Target="../media/image6.png"/></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7.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7.xml"/><Relationship Id="rId4" Type="http://schemas.openxmlformats.org/officeDocument/2006/relationships/image" Target="../media/image6.png"/></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8.xml"/><Relationship Id="rId4" Type="http://schemas.openxmlformats.org/officeDocument/2006/relationships/image" Target="../media/image4.png"/></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8.xml"/><Relationship Id="rId4" Type="http://schemas.openxmlformats.org/officeDocument/2006/relationships/image" Target="../media/image6.png"/></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2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9.xml"/><Relationship Id="rId4" Type="http://schemas.openxmlformats.org/officeDocument/2006/relationships/image" Target="../media/image4.png"/></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9.xml"/><Relationship Id="rId4" Type="http://schemas.openxmlformats.org/officeDocument/2006/relationships/image" Target="../media/image6.png"/></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2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9.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2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0.xml"/><Relationship Id="rId4" Type="http://schemas.openxmlformats.org/officeDocument/2006/relationships/image" Target="../media/image4.png"/></Relationships>
</file>

<file path=ppt/slideLayouts/_rels/slideLayout2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0.xml"/><Relationship Id="rId4" Type="http://schemas.openxmlformats.org/officeDocument/2006/relationships/image" Target="../media/image6.png"/></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0.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0.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0.xml"/></Relationships>
</file>

<file path=ppt/slideLayouts/_rels/slideLayout2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1.xml"/><Relationship Id="rId4" Type="http://schemas.openxmlformats.org/officeDocument/2006/relationships/image" Target="../media/image4.png"/></Relationships>
</file>

<file path=ppt/slideLayouts/_rels/slideLayout2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1.xml"/><Relationship Id="rId4" Type="http://schemas.openxmlformats.org/officeDocument/2006/relationships/image" Target="../media/image6.png"/></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29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9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1.xml"/></Relationships>
</file>

<file path=ppt/slideLayouts/_rels/slideLayout30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2.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2.xml"/><Relationship Id="rId4" Type="http://schemas.openxmlformats.org/officeDocument/2006/relationships/image" Target="../media/image6.png"/></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3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3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2.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2.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3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3.xml"/><Relationship Id="rId4" Type="http://schemas.openxmlformats.org/officeDocument/2006/relationships/image" Target="../media/image4.png"/></Relationships>
</file>

<file path=ppt/slideLayouts/_rels/slideLayout3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3.xml"/><Relationship Id="rId4" Type="http://schemas.openxmlformats.org/officeDocument/2006/relationships/image" Target="../media/image6.png"/></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3.xml"/></Relationships>
</file>

<file path=ppt/slideLayouts/_rels/slideLayout3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3.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_rels/slideLayout3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4.xml"/><Relationship Id="rId4" Type="http://schemas.openxmlformats.org/officeDocument/2006/relationships/image" Target="../media/image4.png"/></Relationships>
</file>

<file path=ppt/slideLayouts/_rels/slideLayout3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4.xml"/><Relationship Id="rId4" Type="http://schemas.openxmlformats.org/officeDocument/2006/relationships/image" Target="../media/image6.png"/></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4.xml"/></Relationships>
</file>

<file path=ppt/slideLayouts/_rels/slideLayout3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4.xml"/></Relationships>
</file>

<file path=ppt/slideLayouts/_rels/slideLayout3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4.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4.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8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4.xml"/></Relationships>
</file>

<file path=ppt/slideLayouts/_rels/slideLayout39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5.xml"/><Relationship Id="rId4" Type="http://schemas.openxmlformats.org/officeDocument/2006/relationships/image" Target="../media/image4.png"/></Relationships>
</file>

<file path=ppt/slideLayouts/_rels/slideLayout39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5.xml"/><Relationship Id="rId4" Type="http://schemas.openxmlformats.org/officeDocument/2006/relationships/image" Target="../media/image6.png"/></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40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4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5.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5.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5.xml"/></Relationships>
</file>

<file path=ppt/slideLayouts/_rels/slideLayout4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6.xml"/><Relationship Id="rId4" Type="http://schemas.openxmlformats.org/officeDocument/2006/relationships/image" Target="../media/image4.png"/></Relationships>
</file>

<file path=ppt/slideLayouts/_rels/slideLayout4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6.xml"/><Relationship Id="rId4" Type="http://schemas.openxmlformats.org/officeDocument/2006/relationships/image" Target="../media/image6.png"/></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4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4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6.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6.xml"/></Relationships>
</file>

<file path=ppt/slideLayouts/_rels/slideLayout4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7.xml"/><Relationship Id="rId4" Type="http://schemas.openxmlformats.org/officeDocument/2006/relationships/image" Target="../media/image4.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7.xml"/><Relationship Id="rId4" Type="http://schemas.openxmlformats.org/officeDocument/2006/relationships/image" Target="../media/image6.png"/></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7.xml"/></Relationships>
</file>

<file path=ppt/slideLayouts/_rels/slideLayout4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7.xml"/></Relationships>
</file>

<file path=ppt/slideLayouts/_rels/slideLayout4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7.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7.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7.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4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8.xml"/><Relationship Id="rId4" Type="http://schemas.openxmlformats.org/officeDocument/2006/relationships/image" Target="../media/image4.png"/></Relationships>
</file>

<file path=ppt/slideLayouts/_rels/slideLayout47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8.xml"/><Relationship Id="rId4" Type="http://schemas.openxmlformats.org/officeDocument/2006/relationships/image" Target="../media/image6.png"/></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8.xml"/></Relationships>
</file>

<file path=ppt/slideLayouts/_rels/slideLayout4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8.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8.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0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8.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6.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287707867"/>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8531975"/>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55141374"/>
      </p:ext>
    </p:extLst>
  </p:cSld>
  <p:clrMapOvr>
    <a:masterClrMapping/>
  </p:clrMapOvr>
  <p:transition>
    <p:fade/>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90342579"/>
      </p:ext>
    </p:extLst>
  </p:cSld>
  <p:clrMapOvr>
    <a:masterClrMapping/>
  </p:clrMapOvr>
  <p:transition>
    <p:fade/>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96637254"/>
      </p:ext>
    </p:extLst>
  </p:cSld>
  <p:clrMapOvr>
    <a:masterClrMapping/>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869639148"/>
      </p:ext>
    </p:extLst>
  </p:cSld>
  <p:clrMapOvr>
    <a:masterClrMapping/>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920929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1888349"/>
      </p:ext>
    </p:extLst>
  </p:cSld>
  <p:clrMapOvr>
    <a:masterClrMapping/>
  </p:clrMapOvr>
  <p:transition>
    <p:fade/>
  </p:transition>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7327314"/>
      </p:ext>
    </p:extLst>
  </p:cSld>
  <p:clrMapOvr>
    <a:masterClrMapping/>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1362791"/>
      </p:ext>
    </p:extLst>
  </p:cSld>
  <p:clrMapOvr>
    <a:masterClrMapping/>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4641581"/>
      </p:ext>
    </p:extLst>
  </p:cSld>
  <p:clrMapOvr>
    <a:masterClrMapping/>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51851024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726573344"/>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22211714"/>
      </p:ext>
    </p:extLst>
  </p:cSld>
  <p:clrMapOvr>
    <a:masterClrMapping/>
  </p:clrMapOvr>
  <p:transition>
    <p:fade/>
  </p:transition>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132171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198546088"/>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1340146536"/>
      </p:ext>
    </p:extLst>
  </p:cSld>
  <p:clrMapOvr>
    <a:masterClrMapping/>
  </p:clrMapOvr>
  <p:transition>
    <p:fade/>
  </p:transition>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15866210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50437649"/>
      </p:ext>
    </p:extLst>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13950170"/>
      </p:ext>
    </p:extLst>
  </p:cSld>
  <p:clrMapOvr>
    <a:masterClrMapping/>
  </p:clrMapOvr>
  <p:transition>
    <p:fade/>
  </p:transition>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74297021"/>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17546810"/>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3161042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41197953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69553427"/>
      </p:ext>
    </p:extLst>
  </p:cSld>
  <p:clrMapOvr>
    <a:masterClrMapping/>
  </p:clrMapOvr>
  <p:transition>
    <p:fade/>
  </p:transition>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75816940"/>
      </p:ext>
    </p:extLst>
  </p:cSld>
  <p:clrMapOvr>
    <a:masterClrMapping/>
  </p:clrMapOvr>
  <p:transition>
    <p:fade/>
  </p:transition>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78613127"/>
      </p:ext>
    </p:extLst>
  </p:cSld>
  <p:clrMapOvr>
    <a:masterClrMapping/>
  </p:clrMapOvr>
  <p:transition>
    <p:fade/>
  </p:transition>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304771827"/>
      </p:ext>
    </p:extLst>
  </p:cSld>
  <p:clrMapOvr>
    <a:masterClrMapping/>
  </p:clrMapOvr>
  <p:transition>
    <p:fade/>
  </p:transition>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1834042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8722051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89717159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30751323"/>
      </p:ext>
    </p:extLst>
  </p:cSld>
  <p:clrMapOvr>
    <a:masterClrMapping/>
  </p:clrMapOvr>
  <p:transition>
    <p:fade/>
  </p:transition>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09374601"/>
      </p:ext>
    </p:extLst>
  </p:cSld>
  <p:clrMapOvr>
    <a:masterClrMapping/>
  </p:clrMapOvr>
  <p:transition>
    <p:fade/>
  </p:transition>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3170765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9763214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951777763"/>
      </p:ext>
    </p:extLst>
  </p:cSld>
  <p:clrMapOvr>
    <a:masterClrMapping/>
  </p:clrMapOvr>
  <p:transition>
    <p:fade/>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82560874"/>
      </p:ext>
    </p:extLst>
  </p:cSld>
  <p:clrMapOvr>
    <a:masterClrMapping/>
  </p:clrMapOvr>
  <p:transition>
    <p:fade/>
  </p:transition>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590553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971816"/>
      </p:ext>
    </p:extLst>
  </p:cSld>
  <p:clrMapOvr>
    <a:masterClrMapping/>
  </p:clrMapOvr>
  <p:transition>
    <p:fade/>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2387482"/>
      </p:ext>
    </p:extLst>
  </p:cSld>
  <p:clrMapOvr>
    <a:masterClrMapping/>
  </p:clrMapOvr>
  <p:transition>
    <p:fade/>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0089856"/>
      </p:ext>
    </p:extLst>
  </p:cSld>
  <p:clrMapOvr>
    <a:masterClrMapping/>
  </p:clrMapOvr>
  <p:transition>
    <p:fade/>
  </p:transition>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63612617"/>
      </p:ext>
    </p:extLst>
  </p:cSld>
  <p:clrMapOvr>
    <a:masterClrMapping/>
  </p:clrMapOvr>
  <p:transition>
    <p:fade/>
  </p:transition>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151147042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447144225"/>
      </p:ext>
    </p:extLst>
  </p:cSld>
  <p:clrMapOvr>
    <a:masterClrMapping/>
  </p:clrMapOvr>
  <p:transition>
    <p:fade/>
  </p:transition>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0898050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93066454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4277900851"/>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149871331"/>
      </p:ext>
    </p:extLst>
  </p:cSld>
  <p:clrMapOvr>
    <a:masterClrMapping/>
  </p:clrMapOvr>
  <p:transition>
    <p:fade/>
  </p:transition>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30777968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83430932"/>
      </p:ext>
    </p:extLst>
  </p:cSld>
  <p:clrMapOvr>
    <a:masterClrMapping/>
  </p:clrMapOvr>
  <p:transition>
    <p:fade/>
  </p:transition>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4048450"/>
      </p:ext>
    </p:extLst>
  </p:cSld>
  <p:clrMapOvr>
    <a:masterClrMapping/>
  </p:clrMapOvr>
  <p:transition>
    <p:fade/>
  </p:transition>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74447975"/>
      </p:ext>
    </p:extLst>
  </p:cSld>
  <p:clrMapOvr>
    <a:masterClrMapping/>
  </p:clrMapOvr>
  <p:transition>
    <p:fade/>
  </p:transition>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23727259"/>
      </p:ext>
    </p:extLst>
  </p:cSld>
  <p:clrMapOvr>
    <a:masterClrMapping/>
  </p:clrMapOvr>
  <p:transition>
    <p:fade/>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5630760"/>
      </p:ext>
    </p:extLst>
  </p:cSld>
  <p:clrMapOvr>
    <a:masterClrMapping/>
  </p:clrMapOvr>
  <p:transition>
    <p:fade/>
  </p:transition>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28810857"/>
      </p:ext>
    </p:extLst>
  </p:cSld>
  <p:clrMapOvr>
    <a:masterClrMapping/>
  </p:clrMapOvr>
  <p:transition>
    <p:fade/>
  </p:transition>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9080703"/>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66316301"/>
      </p:ext>
    </p:extLst>
  </p:cSld>
  <p:clrMapOvr>
    <a:masterClrMapping/>
  </p:clrMapOvr>
  <p:transition>
    <p:fade/>
  </p:transition>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81421898"/>
      </p:ext>
    </p:extLst>
  </p:cSld>
  <p:clrMapOvr>
    <a:masterClrMapping/>
  </p:clrMapOvr>
  <p:transition>
    <p:fade/>
  </p:transition>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590641192"/>
      </p:ext>
    </p:extLst>
  </p:cSld>
  <p:clrMapOvr>
    <a:masterClrMapping/>
  </p:clrMapOvr>
  <p:transition>
    <p:fade/>
  </p:transition>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3835250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2892073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0310749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35319311"/>
      </p:ext>
    </p:extLst>
  </p:cSld>
  <p:clrMapOvr>
    <a:masterClrMapping/>
  </p:clrMapOvr>
  <p:transition>
    <p:fade/>
  </p:transition>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57425300"/>
      </p:ext>
    </p:extLst>
  </p:cSld>
  <p:clrMapOvr>
    <a:masterClrMapping/>
  </p:clrMapOvr>
  <p:transition>
    <p:fade/>
  </p:transition>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39299196"/>
      </p:ext>
    </p:extLst>
  </p:cSld>
  <p:clrMapOvr>
    <a:masterClrMapping/>
  </p:clrMapOvr>
  <p:transition>
    <p:fade/>
  </p:transition>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664364"/>
      </p:ext>
    </p:extLst>
  </p:cSld>
  <p:clrMapOvr>
    <a:masterClrMapping/>
  </p:clrMapOvr>
  <p:transition>
    <p:fade/>
  </p:transition>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97718123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79102150"/>
      </p:ext>
    </p:extLst>
  </p:cSld>
  <p:clrMapOvr>
    <a:masterClrMapping/>
  </p:clrMapOvr>
  <p:transition>
    <p:fade/>
  </p:transition>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201646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5929328"/>
      </p:ext>
    </p:extLst>
  </p:cSld>
  <p:clrMapOvr>
    <a:masterClrMapping/>
  </p:clrMapOvr>
  <p:transition>
    <p:fade/>
  </p:transition>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9912419"/>
      </p:ext>
    </p:extLst>
  </p:cSld>
  <p:clrMapOvr>
    <a:masterClrMapping/>
  </p:clrMapOvr>
  <p:transition>
    <p:fade/>
  </p:transition>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7934923"/>
      </p:ext>
    </p:extLst>
  </p:cSld>
  <p:clrMapOvr>
    <a:masterClrMapping/>
  </p:clrMapOvr>
  <p:transition>
    <p:fade/>
  </p:transition>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3708916"/>
      </p:ext>
    </p:extLst>
  </p:cSld>
  <p:clrMapOvr>
    <a:masterClrMapping/>
  </p:clrMapOvr>
  <p:transition>
    <p:fade/>
  </p:transition>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151715928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18317018"/>
      </p:ext>
    </p:extLst>
  </p:cSld>
  <p:clrMapOvr>
    <a:masterClrMapping/>
  </p:clrMapOvr>
  <p:transition>
    <p:fade/>
  </p:transition>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8803169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388424967"/>
      </p:ext>
    </p:extLst>
  </p:cSld>
  <p:clrMapOvr>
    <a:masterClrMapping/>
  </p:clrMapOvr>
  <p:transition>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667420130"/>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50033242"/>
      </p:ext>
    </p:extLst>
  </p:cSld>
  <p:clrMapOvr>
    <a:masterClrMapping/>
  </p:clrMapOvr>
  <p:transition>
    <p:fade/>
  </p:transition>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21310810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9014814"/>
      </p:ext>
    </p:extLst>
  </p:cSld>
  <p:clrMapOvr>
    <a:masterClrMapping/>
  </p:clrMapOvr>
  <p:transition>
    <p:fade/>
  </p:transition>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90840774"/>
      </p:ext>
    </p:extLst>
  </p:cSld>
  <p:clrMapOvr>
    <a:masterClrMapping/>
  </p:clrMapOvr>
  <p:transition>
    <p:fade/>
  </p:transition>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35220973"/>
      </p:ext>
    </p:extLst>
  </p:cSld>
  <p:clrMapOvr>
    <a:masterClrMapping/>
  </p:clrMapOvr>
  <p:transition>
    <p:fade/>
  </p:transition>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9699340"/>
      </p:ext>
    </p:extLst>
  </p:cSld>
  <p:clrMapOvr>
    <a:masterClrMapping/>
  </p:clrMapOvr>
  <p:transition>
    <p:fade/>
  </p:transition>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78632736"/>
      </p:ext>
    </p:extLst>
  </p:cSld>
  <p:clrMapOvr>
    <a:masterClrMapping/>
  </p:clrMapOvr>
  <p:transition>
    <p:fade/>
  </p:transition>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41443364"/>
      </p:ext>
    </p:extLst>
  </p:cSld>
  <p:clrMapOvr>
    <a:masterClrMapping/>
  </p:clrMapOvr>
  <p:transition>
    <p:fade/>
  </p:transition>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2392659"/>
      </p:ext>
    </p:extLst>
  </p:cSld>
  <p:clrMapOvr>
    <a:masterClrMapping/>
  </p:clrMapOvr>
  <p:transition>
    <p:fade/>
  </p:transition>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24268437"/>
      </p:ext>
    </p:extLst>
  </p:cSld>
  <p:clrMapOvr>
    <a:masterClrMapping/>
  </p:clrMapOvr>
  <p:transition>
    <p:fade/>
  </p:transition>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873308528"/>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654843350"/>
      </p:ext>
    </p:extLst>
  </p:cSld>
  <p:clrMapOvr>
    <a:masterClrMapping/>
  </p:clrMapOvr>
  <p:transition>
    <p:fade/>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0495117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41566162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842524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91676865"/>
      </p:ext>
    </p:extLst>
  </p:cSld>
  <p:clrMapOvr>
    <a:masterClrMapping/>
  </p:clrMapOvr>
  <p:transition>
    <p:fade/>
  </p:transition>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35220401"/>
      </p:ext>
    </p:extLst>
  </p:cSld>
  <p:clrMapOvr>
    <a:masterClrMapping/>
  </p:clrMapOvr>
  <p:transition>
    <p:fade/>
  </p:transition>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86080327"/>
      </p:ext>
    </p:extLst>
  </p:cSld>
  <p:clrMapOvr>
    <a:masterClrMapping/>
  </p:clrMapOvr>
  <p:transition>
    <p:fade/>
  </p:transition>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14951563"/>
      </p:ext>
    </p:extLst>
  </p:cSld>
  <p:clrMapOvr>
    <a:masterClrMapping/>
  </p:clrMapOvr>
  <p:transition>
    <p:fade/>
  </p:transition>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843061786"/>
      </p:ext>
    </p:extLst>
  </p:cSld>
  <p:clrMapOvr>
    <a:masterClrMapping/>
  </p:clrMapOvr>
  <p:transition>
    <p:fade/>
  </p:transition>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860804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501668"/>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542961283"/>
      </p:ext>
    </p:extLst>
  </p:cSld>
  <p:clrMapOvr>
    <a:masterClrMapping/>
  </p:clrMapOvr>
  <p:transition>
    <p:fade/>
  </p:transition>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257959"/>
      </p:ext>
    </p:extLst>
  </p:cSld>
  <p:clrMapOvr>
    <a:masterClrMapping/>
  </p:clrMapOvr>
  <p:transition>
    <p:fade/>
  </p:transition>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7575034"/>
      </p:ext>
    </p:extLst>
  </p:cSld>
  <p:clrMapOvr>
    <a:masterClrMapping/>
  </p:clrMapOvr>
  <p:transition>
    <p:fade/>
  </p:transition>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4927742"/>
      </p:ext>
    </p:extLst>
  </p:cSld>
  <p:clrMapOvr>
    <a:masterClrMapping/>
  </p:clrMapOvr>
  <p:transition>
    <p:fade/>
  </p:transition>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67212659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109699952"/>
      </p:ext>
    </p:extLst>
  </p:cSld>
  <p:clrMapOvr>
    <a:masterClrMapping/>
  </p:clrMapOvr>
  <p:transition>
    <p:fade/>
  </p:transition>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805784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702561634"/>
      </p:ext>
    </p:extLst>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3901631689"/>
      </p:ext>
    </p:extLst>
  </p:cSld>
  <p:clrMapOvr>
    <a:masterClrMapping/>
  </p:clrMapOvr>
  <p:transition>
    <p:fade/>
  </p:transition>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3711599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65104842"/>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5293158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97298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99150782"/>
      </p:ext>
    </p:extLst>
  </p:cSld>
  <p:clrMapOvr>
    <a:masterClrMapping/>
  </p:clrMapOvr>
  <p:transition>
    <p:fade/>
  </p:transition>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64297691"/>
      </p:ext>
    </p:extLst>
  </p:cSld>
  <p:clrMapOvr>
    <a:masterClrMapping/>
  </p:clrMapOvr>
  <p:transition>
    <p:fade/>
  </p:transition>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887481"/>
      </p:ext>
    </p:extLst>
  </p:cSld>
  <p:clrMapOvr>
    <a:masterClrMapping/>
  </p:clrMapOvr>
  <p:transition>
    <p:fade/>
  </p:transition>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52711287"/>
      </p:ext>
    </p:extLst>
  </p:cSld>
  <p:clrMapOvr>
    <a:masterClrMapping/>
  </p:clrMapOvr>
  <p:transition>
    <p:fade/>
  </p:transition>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27524287"/>
      </p:ext>
    </p:extLst>
  </p:cSld>
  <p:clrMapOvr>
    <a:masterClrMapping/>
  </p:clrMapOvr>
  <p:transition>
    <p:fade/>
  </p:transition>
  <p:timing>
    <p:tnLst>
      <p:par>
        <p:cTn id="1" dur="indefinite" restart="never" nodeType="tmRoot"/>
      </p:par>
    </p:tnLst>
  </p:timing>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54736195"/>
      </p:ext>
    </p:extLst>
  </p:cSld>
  <p:clrMapOvr>
    <a:masterClrMapping/>
  </p:clrMapOvr>
  <p:transition>
    <p:fade/>
  </p:transition>
  <p:timing>
    <p:tnLst>
      <p:par>
        <p:cTn id="1" dur="indefinite" restart="never" nodeType="tmRoot"/>
      </p:par>
    </p:tnLst>
  </p:timing>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5017712"/>
      </p:ext>
    </p:extLst>
  </p:cSld>
  <p:clrMapOvr>
    <a:masterClrMapping/>
  </p:clrMapOvr>
  <p:transition>
    <p:fade/>
  </p:transition>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59213952"/>
      </p:ext>
    </p:extLst>
  </p:cSld>
  <p:clrMapOvr>
    <a:masterClrMapping/>
  </p:clrMapOvr>
  <p:transition>
    <p:fade/>
  </p:transition>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0254813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0189961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3758282"/>
      </p:ext>
    </p:extLst>
  </p:cSld>
  <p:clrMapOvr>
    <a:masterClrMapping/>
  </p:clrMapOvr>
  <p:transition>
    <p:fade/>
  </p:transition>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5062864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7844530"/>
      </p:ext>
    </p:extLst>
  </p:cSld>
  <p:clrMapOvr>
    <a:masterClrMapping/>
  </p:clrMapOvr>
  <p:transition>
    <p:fade/>
  </p:transition>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19958840"/>
      </p:ext>
    </p:extLst>
  </p:cSld>
  <p:clrMapOvr>
    <a:masterClrMapping/>
  </p:clrMapOvr>
  <p:transition>
    <p:fade/>
  </p:transition>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58777280"/>
      </p:ext>
    </p:extLst>
  </p:cSld>
  <p:clrMapOvr>
    <a:masterClrMapping/>
  </p:clrMapOvr>
  <p:transition>
    <p:fade/>
  </p:transition>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996908811"/>
      </p:ext>
    </p:extLst>
  </p:cSld>
  <p:clrMapOvr>
    <a:masterClrMapping/>
  </p:clrMapOvr>
  <p:transition>
    <p:fade/>
  </p:transition>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45858035"/>
      </p:ext>
    </p:extLst>
  </p:cSld>
  <p:clrMapOvr>
    <a:masterClrMapping/>
  </p:clrMapOvr>
  <p:transition>
    <p:fade/>
  </p:transition>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77372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27974"/>
      </p:ext>
    </p:extLst>
  </p:cSld>
  <p:clrMapOvr>
    <a:masterClrMapping/>
  </p:clrMapOvr>
  <p:transition>
    <p:fade/>
  </p:transition>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5918318"/>
      </p:ext>
    </p:extLst>
  </p:cSld>
  <p:clrMapOvr>
    <a:masterClrMapping/>
  </p:clrMapOvr>
  <p:transition>
    <p:fade/>
  </p:transition>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0739641"/>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0360316"/>
      </p:ext>
    </p:extLst>
  </p:cSld>
  <p:clrMapOvr>
    <a:masterClrMapping/>
  </p:clrMapOvr>
  <p:transition>
    <p:fade/>
  </p:transition>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35918726"/>
      </p:ext>
    </p:extLst>
  </p:cSld>
  <p:clrMapOvr>
    <a:masterClrMapping/>
  </p:clrMapOvr>
  <p:transition>
    <p:fade/>
  </p:transition>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0351364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68851158"/>
      </p:ext>
    </p:extLst>
  </p:cSld>
  <p:clrMapOvr>
    <a:masterClrMapping/>
  </p:clrMapOvr>
  <p:transition>
    <p:fade/>
  </p:transition>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1491400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3216729784"/>
      </p:ext>
    </p:extLst>
  </p:cSld>
  <p:clrMapOvr>
    <a:masterClrMapping/>
  </p:clrMapOvr>
  <p:transition>
    <p:fade/>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3386970907"/>
      </p:ext>
    </p:extLst>
  </p:cSld>
  <p:clrMapOvr>
    <a:masterClrMapping/>
  </p:clrMapOvr>
  <p:transition>
    <p:fade/>
  </p:transition>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8087197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6457295"/>
      </p:ext>
    </p:extLst>
  </p:cSld>
  <p:clrMapOvr>
    <a:masterClrMapping/>
  </p:clrMapOvr>
  <p:transition>
    <p:fade/>
  </p:transition>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1342897"/>
      </p:ext>
    </p:extLst>
  </p:cSld>
  <p:clrMapOvr>
    <a:masterClrMapping/>
  </p:clrMapOvr>
  <p:transition>
    <p:fade/>
  </p:transition>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86384260"/>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787632"/>
      </p:ext>
    </p:extLst>
  </p:cSld>
  <p:clrMapOvr>
    <a:masterClrMapping/>
  </p:clrMapOvr>
  <p:transition>
    <p:fade/>
  </p:transition>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4824867"/>
      </p:ext>
    </p:extLst>
  </p:cSld>
  <p:clrMapOvr>
    <a:masterClrMapping/>
  </p:clrMapOvr>
  <p:transition>
    <p:fade/>
  </p:transition>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6224066"/>
      </p:ext>
    </p:extLst>
  </p:cSld>
  <p:clrMapOvr>
    <a:masterClrMapping/>
  </p:clrMapOvr>
  <p:transition>
    <p:fade/>
  </p:transition>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4512"/>
      </p:ext>
    </p:extLst>
  </p:cSld>
  <p:clrMapOvr>
    <a:masterClrMapping/>
  </p:clrMapOvr>
  <p:transition>
    <p:fade/>
  </p:transition>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19825776"/>
      </p:ext>
    </p:extLst>
  </p:cSld>
  <p:clrMapOvr>
    <a:masterClrMapping/>
  </p:clrMapOvr>
  <p:transition>
    <p:fade/>
  </p:transition>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42450778"/>
      </p:ext>
    </p:extLst>
  </p:cSld>
  <p:clrMapOvr>
    <a:masterClrMapping/>
  </p:clrMapOvr>
  <p:transition>
    <p:fade/>
  </p:transition>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771951313"/>
      </p:ext>
    </p:extLst>
  </p:cSld>
  <p:clrMapOvr>
    <a:masterClrMapping/>
  </p:clrMapOvr>
  <p:transition>
    <p:fade/>
  </p:transition>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38632406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40524335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59951483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61394561"/>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1851071"/>
      </p:ext>
    </p:extLst>
  </p:cSld>
  <p:clrMapOvr>
    <a:masterClrMapping/>
  </p:clrMapOvr>
  <p:transition>
    <p:fade/>
  </p:transition>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67947467"/>
      </p:ext>
    </p:extLst>
  </p:cSld>
  <p:clrMapOvr>
    <a:masterClrMapping/>
  </p:clrMapOvr>
  <p:transition>
    <p:fade/>
  </p:transition>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92001294"/>
      </p:ext>
    </p:extLst>
  </p:cSld>
  <p:clrMapOvr>
    <a:masterClrMapping/>
  </p:clrMapOvr>
  <p:transition>
    <p:fade/>
  </p:transition>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86829054"/>
      </p:ext>
    </p:extLst>
  </p:cSld>
  <p:clrMapOvr>
    <a:masterClrMapping/>
  </p:clrMapOvr>
  <p:transition>
    <p:fade/>
  </p:transition>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895470868"/>
      </p:ext>
    </p:extLst>
  </p:cSld>
  <p:clrMapOvr>
    <a:masterClrMapping/>
  </p:clrMapOvr>
  <p:transition>
    <p:fade/>
  </p:transition>
  <p:timing>
    <p:tnLst>
      <p:par>
        <p:cTn id="1" dur="indefinite" restart="never" nodeType="tmRoot"/>
      </p:par>
    </p:tnLst>
  </p:timing>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155021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7099600"/>
      </p:ext>
    </p:extLst>
  </p:cSld>
  <p:clrMapOvr>
    <a:masterClrMapping/>
  </p:clrMapOvr>
  <p:transition>
    <p:fade/>
  </p:transition>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242376"/>
      </p:ext>
    </p:extLst>
  </p:cSld>
  <p:clrMapOvr>
    <a:masterClrMapping/>
  </p:clrMapOvr>
  <p:transition>
    <p:fade/>
  </p:transition>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2998568"/>
      </p:ext>
    </p:extLst>
  </p:cSld>
  <p:clrMapOvr>
    <a:masterClrMapping/>
  </p:clrMapOvr>
  <p:transition>
    <p:fade/>
  </p:transition>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95062615"/>
      </p:ext>
    </p:extLst>
  </p:cSld>
  <p:clrMapOvr>
    <a:masterClrMapping/>
  </p:clrMapOvr>
  <p:transition>
    <p:fade/>
  </p:transition>
  <p:timing>
    <p:tnLst>
      <p:par>
        <p:cTn id="1" dur="indefinite" restart="never" nodeType="tmRoot"/>
      </p:par>
    </p:tnLst>
  </p:timing>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147447235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4106941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871330220"/>
      </p:ext>
    </p:extLst>
  </p:cSld>
  <p:clrMapOvr>
    <a:masterClrMapping/>
  </p:clrMapOvr>
  <p:transition>
    <p:fade/>
  </p:transition>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778881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20535473"/>
      </p:ext>
    </p:extLst>
  </p:cSld>
  <p:clrMapOvr>
    <a:masterClrMapping/>
  </p:clrMapOvr>
  <p:transition>
    <p:fade/>
  </p:transition>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376836515"/>
      </p:ext>
    </p:extLst>
  </p:cSld>
  <p:clrMapOvr>
    <a:masterClrMapping/>
  </p:clrMapOvr>
  <p:transition>
    <p:fade/>
  </p:transition>
  <p:timing>
    <p:tnLst>
      <p:par>
        <p:cTn id="1" dur="indefinite" restart="never" nodeType="tmRoot"/>
      </p:par>
    </p:tnLst>
  </p:timing>
</p:sldLayout>
</file>

<file path=ppt/slideLayouts/slideLayout254.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23870534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2000830"/>
      </p:ext>
    </p:extLst>
  </p:cSld>
  <p:clrMapOvr>
    <a:masterClrMapping/>
  </p:clrMapOvr>
  <p:transition>
    <p:fade/>
  </p:transition>
  <p:timing>
    <p:tnLst>
      <p:par>
        <p:cTn id="1" dur="indefinite" restart="never" nodeType="tmRoot"/>
      </p:par>
    </p:tnLst>
  </p:timing>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2516100"/>
      </p:ext>
    </p:extLst>
  </p:cSld>
  <p:clrMapOvr>
    <a:masterClrMapping/>
  </p:clrMapOvr>
  <p:transition>
    <p:fade/>
  </p:transition>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08862435"/>
      </p:ext>
    </p:extLst>
  </p:cSld>
  <p:clrMapOvr>
    <a:masterClrMapping/>
  </p:clrMapOvr>
  <p:transition>
    <p:fade/>
  </p:transition>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26468294"/>
      </p:ext>
    </p:extLst>
  </p:cSld>
  <p:clrMapOvr>
    <a:masterClrMapping/>
  </p:clrMapOvr>
  <p:transition>
    <p:fade/>
  </p:transition>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91621093"/>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259943569"/>
      </p:ext>
    </p:extLst>
  </p:cSld>
  <p:clrMapOvr>
    <a:masterClrMapping/>
  </p:clrMapOvr>
  <p:transition>
    <p:fade/>
  </p:transition>
  <p:timing>
    <p:tnLst>
      <p:par>
        <p:cTn id="1" dur="indefinite" restart="never" nodeType="tmRoot"/>
      </p:par>
    </p:tnLst>
  </p:timing>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38405330"/>
      </p:ext>
    </p:extLst>
  </p:cSld>
  <p:clrMapOvr>
    <a:masterClrMapping/>
  </p:clrMapOvr>
  <p:transition>
    <p:fade/>
  </p:transition>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926200"/>
      </p:ext>
    </p:extLst>
  </p:cSld>
  <p:clrMapOvr>
    <a:masterClrMapping/>
  </p:clrMapOvr>
  <p:transition>
    <p:fade/>
  </p:transition>
  <p:timing>
    <p:tnLst>
      <p:par>
        <p:cTn id="1" dur="indefinite" restart="never" nodeType="tmRoot"/>
      </p:par>
    </p:tnLst>
  </p:timing>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83043659"/>
      </p:ext>
    </p:extLst>
  </p:cSld>
  <p:clrMapOvr>
    <a:masterClrMapping/>
  </p:clrMapOvr>
  <p:transition>
    <p:fade/>
  </p:transition>
  <p:timing>
    <p:tnLst>
      <p:par>
        <p:cTn id="1" dur="indefinite" restart="never" nodeType="tmRoot"/>
      </p:par>
    </p:tnLst>
  </p:timing>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081734054"/>
      </p:ext>
    </p:extLst>
  </p:cSld>
  <p:clrMapOvr>
    <a:masterClrMapping/>
  </p:clrMapOvr>
  <p:transition>
    <p:fade/>
  </p:transition>
  <p:timing>
    <p:tnLst>
      <p:par>
        <p:cTn id="1" dur="indefinite" restart="never" nodeType="tmRoot"/>
      </p:par>
    </p:tnLst>
  </p:timing>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2352866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4116766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6862799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586322611"/>
      </p:ext>
    </p:extLst>
  </p:cSld>
  <p:clrMapOvr>
    <a:masterClrMapping/>
  </p:clrMapOvr>
  <p:transition>
    <p:fade/>
  </p:transition>
  <p:timing>
    <p:tnLst>
      <p:par>
        <p:cTn id="1" dur="indefinite" restart="never" nodeType="tmRoot"/>
      </p:par>
    </p:tnLst>
  </p:timing>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804988243"/>
      </p:ext>
    </p:extLst>
  </p:cSld>
  <p:clrMapOvr>
    <a:masterClrMapping/>
  </p:clrMapOvr>
  <p:transition>
    <p:fade/>
  </p:transition>
  <p:timing>
    <p:tnLst>
      <p:par>
        <p:cTn id="1" dur="indefinite" restart="never" nodeType="tmRoot"/>
      </p:par>
    </p:tnLst>
  </p:timing>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31646714"/>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878634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191344134"/>
      </p:ext>
    </p:extLst>
  </p:cSld>
  <p:clrMapOvr>
    <a:masterClrMapping/>
  </p:clrMapOvr>
  <p:transition>
    <p:fade/>
  </p:transition>
  <p:timing>
    <p:tnLst>
      <p:par>
        <p:cTn id="1" dur="indefinite" restart="never" nodeType="tmRoot"/>
      </p:par>
    </p:tnLst>
  </p:timing>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3130422007"/>
      </p:ext>
    </p:extLst>
  </p:cSld>
  <p:clrMapOvr>
    <a:masterClrMapping/>
  </p:clrMapOvr>
  <p:transition>
    <p:fade/>
  </p:transition>
  <p:timing>
    <p:tnLst>
      <p:par>
        <p:cTn id="1" dur="indefinite" restart="never" nodeType="tmRoot"/>
      </p:par>
    </p:tnLst>
  </p:timing>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90031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381822"/>
      </p:ext>
    </p:extLst>
  </p:cSld>
  <p:clrMapOvr>
    <a:masterClrMapping/>
  </p:clrMapOvr>
  <p:transition>
    <p:fade/>
  </p:transition>
  <p:timing>
    <p:tnLst>
      <p:par>
        <p:cTn id="1" dur="indefinite" restart="never" nodeType="tmRoot"/>
      </p:par>
    </p:tnLst>
  </p:timing>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45612"/>
      </p:ext>
    </p:extLst>
  </p:cSld>
  <p:clrMapOvr>
    <a:masterClrMapping/>
  </p:clrMapOvr>
  <p:transition>
    <p:fade/>
  </p:transition>
  <p:timing>
    <p:tnLst>
      <p:par>
        <p:cTn id="1" dur="indefinite" restart="never" nodeType="tmRoot"/>
      </p:par>
    </p:tnLst>
  </p:timing>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880049"/>
      </p:ext>
    </p:extLst>
  </p:cSld>
  <p:clrMapOvr>
    <a:masterClrMapping/>
  </p:clrMapOvr>
  <p:transition>
    <p:fade/>
  </p:transition>
  <p:timing>
    <p:tnLst>
      <p:par>
        <p:cTn id="1" dur="indefinite" restart="never" nodeType="tmRoot"/>
      </p:par>
    </p:tnLst>
  </p:timing>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2069820"/>
      </p:ext>
    </p:extLst>
  </p:cSld>
  <p:clrMapOvr>
    <a:masterClrMapping/>
  </p:clrMapOvr>
  <p:transition>
    <p:fade/>
  </p:transition>
  <p:timing>
    <p:tnLst>
      <p:par>
        <p:cTn id="1" dur="indefinite" restart="never" nodeType="tmRoot"/>
      </p:par>
    </p:tnLst>
  </p:timing>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47041016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41875819"/>
      </p:ext>
    </p:extLst>
  </p:cSld>
  <p:clrMapOvr>
    <a:masterClrMapping/>
  </p:clrMapOvr>
  <p:transition>
    <p:fade/>
  </p:transition>
  <p:timing>
    <p:tnLst>
      <p:par>
        <p:cTn id="1" dur="indefinite" restart="never" nodeType="tmRoot"/>
      </p:par>
    </p:tnLst>
  </p:timing>
</p:sldLayout>
</file>

<file path=ppt/slideLayouts/slideLayout279.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19919788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908478319"/>
      </p:ext>
    </p:extLst>
  </p:cSld>
  <p:clrMapOvr>
    <a:masterClrMapping/>
  </p:clrMapOvr>
  <p:transition>
    <p:fade/>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4240586898"/>
      </p:ext>
    </p:extLst>
  </p:cSld>
  <p:clrMapOvr>
    <a:masterClrMapping/>
  </p:clrMapOvr>
  <p:transition>
    <p:fade/>
  </p:transition>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3616818658"/>
      </p:ext>
    </p:extLst>
  </p:cSld>
  <p:clrMapOvr>
    <a:masterClrMapping/>
  </p:clrMapOvr>
  <p:transition>
    <p:fade/>
  </p:transition>
  <p:timing>
    <p:tnLst>
      <p:par>
        <p:cTn id="1" dur="indefinite" restart="never" nodeType="tmRoot"/>
      </p:par>
    </p:tnLst>
  </p:timing>
</p:sldLayout>
</file>

<file path=ppt/slideLayouts/slideLayout282.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40891867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03892935"/>
      </p:ext>
    </p:extLst>
  </p:cSld>
  <p:clrMapOvr>
    <a:masterClrMapping/>
  </p:clrMapOvr>
  <p:transition>
    <p:fade/>
  </p:transition>
  <p:timing>
    <p:tnLst>
      <p:par>
        <p:cTn id="1" dur="indefinite" restart="never" nodeType="tmRoot"/>
      </p:par>
    </p:tnLst>
  </p:timing>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5378584"/>
      </p:ext>
    </p:extLst>
  </p:cSld>
  <p:clrMapOvr>
    <a:masterClrMapping/>
  </p:clrMapOvr>
  <p:transition>
    <p:fade/>
  </p:transition>
  <p:timing>
    <p:tnLst>
      <p:par>
        <p:cTn id="1" dur="indefinite" restart="never" nodeType="tmRoot"/>
      </p:par>
    </p:tnLst>
  </p:timing>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66005514"/>
      </p:ext>
    </p:extLst>
  </p:cSld>
  <p:clrMapOvr>
    <a:masterClrMapping/>
  </p:clrMapOvr>
  <p:transition>
    <p:fade/>
  </p:transition>
  <p:timing>
    <p:tnLst>
      <p:par>
        <p:cTn id="1" dur="indefinite" restart="never" nodeType="tmRoot"/>
      </p:par>
    </p:tnLst>
  </p:timing>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96607607"/>
      </p:ext>
    </p:extLst>
  </p:cSld>
  <p:clrMapOvr>
    <a:masterClrMapping/>
  </p:clrMapOvr>
  <p:transition>
    <p:fade/>
  </p:transition>
  <p:timing>
    <p:tnLst>
      <p:par>
        <p:cTn id="1" dur="indefinite" restart="never" nodeType="tmRoot"/>
      </p:par>
    </p:tnLst>
  </p:timing>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09399403"/>
      </p:ext>
    </p:extLst>
  </p:cSld>
  <p:clrMapOvr>
    <a:masterClrMapping/>
  </p:clrMapOvr>
  <p:transition>
    <p:fade/>
  </p:transition>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7228054"/>
      </p:ext>
    </p:extLst>
  </p:cSld>
  <p:clrMapOvr>
    <a:masterClrMapping/>
  </p:clrMapOvr>
  <p:transition>
    <p:fade/>
  </p:transition>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40065481"/>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737324039"/>
      </p:ext>
    </p:extLst>
  </p:cSld>
  <p:clrMapOvr>
    <a:masterClrMapping/>
  </p:clrMapOvr>
  <p:transition>
    <p:fade/>
  </p:transition>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0468602"/>
      </p:ext>
    </p:extLst>
  </p:cSld>
  <p:clrMapOvr>
    <a:masterClrMapping/>
  </p:clrMapOvr>
  <p:transition>
    <p:fade/>
  </p:transition>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750726616"/>
      </p:ext>
    </p:extLst>
  </p:cSld>
  <p:clrMapOvr>
    <a:masterClrMapping/>
  </p:clrMapOvr>
  <p:transition>
    <p:fade/>
  </p:transition>
  <p:timing>
    <p:tnLst>
      <p:par>
        <p:cTn id="1" dur="indefinite" restart="never" nodeType="tmRoot"/>
      </p:par>
    </p:tnLst>
  </p:timing>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0559057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951682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5485914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19339016"/>
      </p:ext>
    </p:extLst>
  </p:cSld>
  <p:clrMapOvr>
    <a:masterClrMapping/>
  </p:clrMapOvr>
  <p:transition>
    <p:fade/>
  </p:transition>
  <p:timing>
    <p:tnLst>
      <p:par>
        <p:cTn id="1" dur="indefinite" restart="never" nodeType="tmRoot"/>
      </p:par>
    </p:tnLst>
  </p:timing>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94213171"/>
      </p:ext>
    </p:extLst>
  </p:cSld>
  <p:clrMapOvr>
    <a:masterClrMapping/>
  </p:clrMapOvr>
  <p:transition>
    <p:fade/>
  </p:transition>
  <p:timing>
    <p:tnLst>
      <p:par>
        <p:cTn id="1" dur="indefinite" restart="never" nodeType="tmRoot"/>
      </p:par>
    </p:tnLst>
  </p:timing>
</p:sldLayout>
</file>

<file path=ppt/slideLayouts/slideLayout29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27460993"/>
      </p:ext>
    </p:extLst>
  </p:cSld>
  <p:clrMapOvr>
    <a:masterClrMapping/>
  </p:clrMapOvr>
  <p:transition>
    <p:fade/>
  </p:transition>
  <p:timing>
    <p:tnLst>
      <p:par>
        <p:cTn id="1" dur="indefinite" restart="never" nodeType="tmRoot"/>
      </p:par>
    </p:tnLst>
  </p:timing>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27775055"/>
      </p:ext>
    </p:extLst>
  </p:cSld>
  <p:clrMapOvr>
    <a:masterClrMapping/>
  </p:clrMapOvr>
  <p:transition>
    <p:fade/>
  </p:transition>
  <p:timing>
    <p:tnLst>
      <p:par>
        <p:cTn id="1" dur="indefinite" restart="never" nodeType="tmRoot"/>
      </p:par>
    </p:tnLst>
  </p:timing>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98978619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30795027"/>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37376058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73423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4501148"/>
      </p:ext>
    </p:extLst>
  </p:cSld>
  <p:clrMapOvr>
    <a:masterClrMapping/>
  </p:clrMapOvr>
  <p:transition>
    <p:fade/>
  </p:transition>
  <p:timing>
    <p:tnLst>
      <p:par>
        <p:cTn id="1" dur="indefinite" restart="never" nodeType="tmRoot"/>
      </p:par>
    </p:tnLst>
  </p:timing>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9705868"/>
      </p:ext>
    </p:extLst>
  </p:cSld>
  <p:clrMapOvr>
    <a:masterClrMapping/>
  </p:clrMapOvr>
  <p:transition>
    <p:fade/>
  </p:transition>
  <p:timing>
    <p:tnLst>
      <p:par>
        <p:cTn id="1" dur="indefinite" restart="never" nodeType="tmRoot"/>
      </p:par>
    </p:tnLst>
  </p:timing>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60397"/>
      </p:ext>
    </p:extLst>
  </p:cSld>
  <p:clrMapOvr>
    <a:masterClrMapping/>
  </p:clrMapOvr>
  <p:transition>
    <p:fade/>
  </p:transition>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77072624"/>
      </p:ext>
    </p:extLst>
  </p:cSld>
  <p:clrMapOvr>
    <a:masterClrMapping/>
  </p:clrMapOvr>
  <p:transition>
    <p:fade/>
  </p:transition>
  <p:timing>
    <p:tnLst>
      <p:par>
        <p:cTn id="1" dur="indefinite" restart="never" nodeType="tmRoot"/>
      </p:par>
    </p:tnLst>
  </p:timing>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04171493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69963273"/>
      </p:ext>
    </p:extLst>
  </p:cSld>
  <p:clrMapOvr>
    <a:masterClrMapping/>
  </p:clrMapOvr>
  <p:transition>
    <p:fade/>
  </p:transition>
  <p:timing>
    <p:tnLst>
      <p:par>
        <p:cTn id="1" dur="indefinite" restart="never" nodeType="tmRoot"/>
      </p:par>
    </p:tnLst>
  </p:timing>
</p:sldLayout>
</file>

<file path=ppt/slideLayouts/slideLayout307.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3952270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3503423201"/>
      </p:ext>
    </p:extLst>
  </p:cSld>
  <p:clrMapOvr>
    <a:masterClrMapping/>
  </p:clrMapOvr>
  <p:transition>
    <p:fade/>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222831345"/>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8971330"/>
      </p:ext>
    </p:extLst>
  </p:cSld>
  <p:clrMapOvr>
    <a:masterClrMapping/>
  </p:clrMapOvr>
  <p:transition>
    <p:fade/>
  </p:transition>
  <p:timing>
    <p:tnLst>
      <p:par>
        <p:cTn id="1" dur="indefinite" restart="never" nodeType="tmRoot"/>
      </p:par>
    </p:tnLst>
  </p:timing>
</p:sldLayout>
</file>

<file path=ppt/slideLayouts/slideLayout310.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28980370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6567263"/>
      </p:ext>
    </p:extLst>
  </p:cSld>
  <p:clrMapOvr>
    <a:masterClrMapping/>
  </p:clrMapOvr>
  <p:transition>
    <p:fade/>
  </p:transition>
  <p:timing>
    <p:tnLst>
      <p:par>
        <p:cTn id="1" dur="indefinite" restart="never" nodeType="tmRoot"/>
      </p:par>
    </p:tnLst>
  </p:timing>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09486134"/>
      </p:ext>
    </p:extLst>
  </p:cSld>
  <p:clrMapOvr>
    <a:masterClrMapping/>
  </p:clrMapOvr>
  <p:transition>
    <p:fade/>
  </p:transition>
  <p:timing>
    <p:tnLst>
      <p:par>
        <p:cTn id="1" dur="indefinite" restart="never" nodeType="tmRoot"/>
      </p:par>
    </p:tnLst>
  </p:timing>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21578424"/>
      </p:ext>
    </p:extLst>
  </p:cSld>
  <p:clrMapOvr>
    <a:masterClrMapping/>
  </p:clrMapOvr>
  <p:transition>
    <p:fade/>
  </p:transition>
  <p:timing>
    <p:tnLst>
      <p:par>
        <p:cTn id="1" dur="indefinite" restart="never" nodeType="tmRoot"/>
      </p:par>
    </p:tnLst>
  </p:timing>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69348281"/>
      </p:ext>
    </p:extLst>
  </p:cSld>
  <p:clrMapOvr>
    <a:masterClrMapping/>
  </p:clrMapOvr>
  <p:transition>
    <p:fade/>
  </p:transition>
  <p:timing>
    <p:tnLst>
      <p:par>
        <p:cTn id="1" dur="indefinite" restart="never" nodeType="tmRoot"/>
      </p:par>
    </p:tnLst>
  </p:timing>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20385574"/>
      </p:ext>
    </p:extLst>
  </p:cSld>
  <p:clrMapOvr>
    <a:masterClrMapping/>
  </p:clrMapOvr>
  <p:transition>
    <p:fade/>
  </p:transition>
  <p:timing>
    <p:tnLst>
      <p:par>
        <p:cTn id="1" dur="indefinite" restart="never" nodeType="tmRoot"/>
      </p:par>
    </p:tnLst>
  </p:timing>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75688372"/>
      </p:ext>
    </p:extLst>
  </p:cSld>
  <p:clrMapOvr>
    <a:masterClrMapping/>
  </p:clrMapOvr>
  <p:transition>
    <p:fade/>
  </p:transition>
  <p:timing>
    <p:tnLst>
      <p:par>
        <p:cTn id="1" dur="indefinite" restart="never" nodeType="tmRoot"/>
      </p:par>
    </p:tnLst>
  </p:timing>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23302440"/>
      </p:ext>
    </p:extLst>
  </p:cSld>
  <p:clrMapOvr>
    <a:masterClrMapping/>
  </p:clrMapOvr>
  <p:transition>
    <p:fade/>
  </p:transition>
  <p:timing>
    <p:tnLst>
      <p:par>
        <p:cTn id="1" dur="indefinite" restart="never" nodeType="tmRoot"/>
      </p:par>
    </p:tnLst>
  </p:timing>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19052998"/>
      </p:ext>
    </p:extLst>
  </p:cSld>
  <p:clrMapOvr>
    <a:masterClrMapping/>
  </p:clrMapOvr>
  <p:transition>
    <p:fade/>
  </p:transition>
  <p:timing>
    <p:tnLst>
      <p:par>
        <p:cTn id="1" dur="indefinite" restart="never" nodeType="tmRoot"/>
      </p:par>
    </p:tnLst>
  </p:timing>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00006200"/>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74422383"/>
      </p:ext>
    </p:extLst>
  </p:cSld>
  <p:clrMapOvr>
    <a:masterClrMapping/>
  </p:clrMapOvr>
  <p:transition>
    <p:fade/>
  </p:transition>
  <p:timing>
    <p:tnLst>
      <p:par>
        <p:cTn id="1" dur="indefinite" restart="never" nodeType="tmRoot"/>
      </p:par>
    </p:tnLst>
  </p:timing>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38562162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7874700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1372391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79900647"/>
      </p:ext>
    </p:extLst>
  </p:cSld>
  <p:clrMapOvr>
    <a:masterClrMapping/>
  </p:clrMapOvr>
  <p:transition>
    <p:fade/>
  </p:transition>
  <p:timing>
    <p:tnLst>
      <p:par>
        <p:cTn id="1" dur="indefinite" restart="never" nodeType="tmRoot"/>
      </p:par>
    </p:tnLst>
  </p:timing>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23513327"/>
      </p:ext>
    </p:extLst>
  </p:cSld>
  <p:clrMapOvr>
    <a:masterClrMapping/>
  </p:clrMapOvr>
  <p:transition>
    <p:fade/>
  </p:transition>
  <p:timing>
    <p:tnLst>
      <p:par>
        <p:cTn id="1" dur="indefinite" restart="never" nodeType="tmRoot"/>
      </p:par>
    </p:tnLst>
  </p:timing>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95112761"/>
      </p:ext>
    </p:extLst>
  </p:cSld>
  <p:clrMapOvr>
    <a:masterClrMapping/>
  </p:clrMapOvr>
  <p:transition>
    <p:fade/>
  </p:transition>
  <p:timing>
    <p:tnLst>
      <p:par>
        <p:cTn id="1" dur="indefinite" restart="never" nodeType="tmRoot"/>
      </p:par>
    </p:tnLst>
  </p:timing>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93883450"/>
      </p:ext>
    </p:extLst>
  </p:cSld>
  <p:clrMapOvr>
    <a:masterClrMapping/>
  </p:clrMapOvr>
  <p:transition>
    <p:fade/>
  </p:transition>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40443904"/>
      </p:ext>
    </p:extLst>
  </p:cSld>
  <p:clrMapOvr>
    <a:masterClrMapping/>
  </p:clrMapOvr>
  <p:transition>
    <p:fade/>
  </p:transition>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33137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263118"/>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7884880"/>
      </p:ext>
    </p:extLst>
  </p:cSld>
  <p:clrMapOvr>
    <a:masterClrMapping/>
  </p:clrMapOvr>
  <p:transition>
    <p:fade/>
  </p:transition>
  <p:timing>
    <p:tnLst>
      <p:par>
        <p:cTn id="1" dur="indefinite" restart="never" nodeType="tmRoot"/>
      </p:par>
    </p:tnLst>
  </p:timing>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4534377"/>
      </p:ext>
    </p:extLst>
  </p:cSld>
  <p:clrMapOvr>
    <a:masterClrMapping/>
  </p:clrMapOvr>
  <p:transition>
    <p:fade/>
  </p:transition>
  <p:timing>
    <p:tnLst>
      <p:par>
        <p:cTn id="1" dur="indefinite" restart="never" nodeType="tmRoot"/>
      </p:par>
    </p:tnLst>
  </p:timing>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4756811"/>
      </p:ext>
    </p:extLst>
  </p:cSld>
  <p:clrMapOvr>
    <a:masterClrMapping/>
  </p:clrMapOvr>
  <p:transition>
    <p:fade/>
  </p:transition>
  <p:timing>
    <p:tnLst>
      <p:par>
        <p:cTn id="1" dur="indefinite" restart="never" nodeType="tmRoot"/>
      </p:par>
    </p:tnLst>
  </p:timing>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21037983"/>
      </p:ext>
    </p:extLst>
  </p:cSld>
  <p:clrMapOvr>
    <a:masterClrMapping/>
  </p:clrMapOvr>
  <p:transition>
    <p:fade/>
  </p:transition>
  <p:timing>
    <p:tnLst>
      <p:par>
        <p:cTn id="1" dur="indefinite" restart="never" nodeType="tmRoot"/>
      </p:par>
    </p:tnLst>
  </p:timing>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75468372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23563567"/>
      </p:ext>
    </p:extLst>
  </p:cSld>
  <p:clrMapOvr>
    <a:masterClrMapping/>
  </p:clrMapOvr>
  <p:transition>
    <p:fade/>
  </p:transition>
  <p:timing>
    <p:tnLst>
      <p:par>
        <p:cTn id="1" dur="indefinite" restart="never" nodeType="tmRoot"/>
      </p:par>
    </p:tnLst>
  </p:timing>
</p:sldLayout>
</file>

<file path=ppt/slideLayouts/slideLayout335.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878808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611655259"/>
      </p:ext>
    </p:extLst>
  </p:cSld>
  <p:clrMapOvr>
    <a:masterClrMapping/>
  </p:clrMapOvr>
  <p:transition>
    <p:fade/>
  </p:transition>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4038914772"/>
      </p:ext>
    </p:extLst>
  </p:cSld>
  <p:clrMapOvr>
    <a:masterClrMapping/>
  </p:clrMapOvr>
  <p:transition>
    <p:fade/>
  </p:transition>
  <p:timing>
    <p:tnLst>
      <p:par>
        <p:cTn id="1" dur="indefinite" restart="never" nodeType="tmRoot"/>
      </p:par>
    </p:tnLst>
  </p:timing>
</p:sldLayout>
</file>

<file path=ppt/slideLayouts/slideLayout338.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36451705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06116260"/>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70127075"/>
      </p:ext>
    </p:extLst>
  </p:cSld>
  <p:clrMapOvr>
    <a:masterClrMapping/>
  </p:clrMapOvr>
  <p:transition>
    <p:fade/>
  </p:transition>
  <p:timing>
    <p:tnLst>
      <p:par>
        <p:cTn id="1" dur="indefinite" restart="never" nodeType="tmRoot"/>
      </p:par>
    </p:tnLst>
  </p:timing>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05702373"/>
      </p:ext>
    </p:extLst>
  </p:cSld>
  <p:clrMapOvr>
    <a:masterClrMapping/>
  </p:clrMapOvr>
  <p:transition>
    <p:fade/>
  </p:transition>
  <p:timing>
    <p:tnLst>
      <p:par>
        <p:cTn id="1" dur="indefinite" restart="never" nodeType="tmRoot"/>
      </p:par>
    </p:tnLst>
  </p:timing>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83379744"/>
      </p:ext>
    </p:extLst>
  </p:cSld>
  <p:clrMapOvr>
    <a:masterClrMapping/>
  </p:clrMapOvr>
  <p:transition>
    <p:fade/>
  </p:transition>
  <p:timing>
    <p:tnLst>
      <p:par>
        <p:cTn id="1" dur="indefinite" restart="never" nodeType="tmRoot"/>
      </p:par>
    </p:tnLst>
  </p:timing>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2279035"/>
      </p:ext>
    </p:extLst>
  </p:cSld>
  <p:clrMapOvr>
    <a:masterClrMapping/>
  </p:clrMapOvr>
  <p:transition>
    <p:fade/>
  </p:transition>
  <p:timing>
    <p:tnLst>
      <p:par>
        <p:cTn id="1" dur="indefinite" restart="never" nodeType="tmRoot"/>
      </p:par>
    </p:tnLst>
  </p:timing>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15870146"/>
      </p:ext>
    </p:extLst>
  </p:cSld>
  <p:clrMapOvr>
    <a:masterClrMapping/>
  </p:clrMapOvr>
  <p:transition>
    <p:fade/>
  </p:transition>
  <p:timing>
    <p:tnLst>
      <p:par>
        <p:cTn id="1" dur="indefinite" restart="never" nodeType="tmRoot"/>
      </p:par>
    </p:tnLst>
  </p:timing>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51848408"/>
      </p:ext>
    </p:extLst>
  </p:cSld>
  <p:clrMapOvr>
    <a:masterClrMapping/>
  </p:clrMapOvr>
  <p:transition>
    <p:fade/>
  </p:transition>
  <p:timing>
    <p:tnLst>
      <p:par>
        <p:cTn id="1" dur="indefinite" restart="never" nodeType="tmRoot"/>
      </p:par>
    </p:tnLst>
  </p:timing>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01989250"/>
      </p:ext>
    </p:extLst>
  </p:cSld>
  <p:clrMapOvr>
    <a:masterClrMapping/>
  </p:clrMapOvr>
  <p:transition>
    <p:fade/>
  </p:transition>
  <p:timing>
    <p:tnLst>
      <p:par>
        <p:cTn id="1" dur="indefinite" restart="never" nodeType="tmRoot"/>
      </p:par>
    </p:tnLst>
  </p:timing>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0419449"/>
      </p:ext>
    </p:extLst>
  </p:cSld>
  <p:clrMapOvr>
    <a:masterClrMapping/>
  </p:clrMapOvr>
  <p:transition>
    <p:fade/>
  </p:transition>
  <p:timing>
    <p:tnLst>
      <p:par>
        <p:cTn id="1" dur="indefinite" restart="never" nodeType="tmRoot"/>
      </p:par>
    </p:tnLst>
  </p:timing>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96609278"/>
      </p:ext>
    </p:extLst>
  </p:cSld>
  <p:clrMapOvr>
    <a:masterClrMapping/>
  </p:clrMapOvr>
  <p:transition>
    <p:fade/>
  </p:transition>
  <p:timing>
    <p:tnLst>
      <p:par>
        <p:cTn id="1" dur="indefinite" restart="never" nodeType="tmRoot"/>
      </p:par>
    </p:tnLst>
  </p:timing>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8917972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0984188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00689181"/>
      </p:ext>
    </p:extLst>
  </p:cSld>
  <p:clrMapOvr>
    <a:masterClrMapping/>
  </p:clrMapOvr>
  <p:transition>
    <p:fade/>
  </p:transition>
  <p:timing>
    <p:tnLst>
      <p:par>
        <p:cTn id="1" dur="indefinite" restart="never" nodeType="tmRoot"/>
      </p:par>
    </p:tnLst>
  </p:timing>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1174412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745726261"/>
      </p:ext>
    </p:extLst>
  </p:cSld>
  <p:clrMapOvr>
    <a:masterClrMapping/>
  </p:clrMapOvr>
  <p:transition>
    <p:fade/>
  </p:transition>
  <p:timing>
    <p:tnLst>
      <p:par>
        <p:cTn id="1" dur="indefinite" restart="never" nodeType="tmRoot"/>
      </p:par>
    </p:tnLst>
  </p:timing>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9247511"/>
      </p:ext>
    </p:extLst>
  </p:cSld>
  <p:clrMapOvr>
    <a:masterClrMapping/>
  </p:clrMapOvr>
  <p:transition>
    <p:fade/>
  </p:transition>
  <p:timing>
    <p:tnLst>
      <p:par>
        <p:cTn id="1" dur="indefinite" restart="never" nodeType="tmRoot"/>
      </p:par>
    </p:tnLst>
  </p:timing>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5487179"/>
      </p:ext>
    </p:extLst>
  </p:cSld>
  <p:clrMapOvr>
    <a:masterClrMapping/>
  </p:clrMapOvr>
  <p:transition>
    <p:fade/>
  </p:transition>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25671309"/>
      </p:ext>
    </p:extLst>
  </p:cSld>
  <p:clrMapOvr>
    <a:masterClrMapping/>
  </p:clrMapOvr>
  <p:transition>
    <p:fade/>
  </p:transition>
  <p:timing>
    <p:tnLst>
      <p:par>
        <p:cTn id="1" dur="indefinite" restart="never" nodeType="tmRoot"/>
      </p:par>
    </p:tnLst>
  </p:timing>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843022462"/>
      </p:ext>
    </p:extLst>
  </p:cSld>
  <p:clrMapOvr>
    <a:masterClrMapping/>
  </p:clrMapOvr>
  <p:transition>
    <p:fade/>
  </p:transition>
  <p:timing>
    <p:tnLst>
      <p:par>
        <p:cTn id="1" dur="indefinite" restart="never" nodeType="tmRoot"/>
      </p:par>
    </p:tnLst>
  </p:timing>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348226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239884"/>
      </p:ext>
    </p:extLst>
  </p:cSld>
  <p:clrMapOvr>
    <a:masterClrMapping/>
  </p:clrMapOvr>
  <p:transition>
    <p:fade/>
  </p:transition>
  <p:timing>
    <p:tnLst>
      <p:par>
        <p:cTn id="1" dur="indefinite" restart="never" nodeType="tmRoot"/>
      </p:par>
    </p:tnLst>
  </p:timing>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5059301"/>
      </p:ext>
    </p:extLst>
  </p:cSld>
  <p:clrMapOvr>
    <a:masterClrMapping/>
  </p:clrMapOvr>
  <p:transition>
    <p:fade/>
  </p:transition>
  <p:timing>
    <p:tnLst>
      <p:par>
        <p:cTn id="1" dur="indefinite" restart="never" nodeType="tmRoot"/>
      </p:par>
    </p:tnLst>
  </p:timing>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7196117"/>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922706"/>
      </p:ext>
    </p:extLst>
  </p:cSld>
  <p:clrMapOvr>
    <a:masterClrMapping/>
  </p:clrMapOvr>
  <p:transition>
    <p:fade/>
  </p:transition>
  <p:timing>
    <p:tnLst>
      <p:par>
        <p:cTn id="1" dur="indefinite" restart="never" nodeType="tmRoot"/>
      </p:par>
    </p:tnLst>
  </p:timing>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30674330"/>
      </p:ext>
    </p:extLst>
  </p:cSld>
  <p:clrMapOvr>
    <a:masterClrMapping/>
  </p:clrMapOvr>
  <p:transition>
    <p:fade/>
  </p:transition>
  <p:timing>
    <p:tnLst>
      <p:par>
        <p:cTn id="1" dur="indefinite" restart="never" nodeType="tmRoot"/>
      </p:par>
    </p:tnLst>
  </p:timing>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211784918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04269812"/>
      </p:ext>
    </p:extLst>
  </p:cSld>
  <p:clrMapOvr>
    <a:masterClrMapping/>
  </p:clrMapOvr>
  <p:transition>
    <p:fade/>
  </p:transition>
  <p:timing>
    <p:tnLst>
      <p:par>
        <p:cTn id="1" dur="indefinite" restart="never" nodeType="tmRoot"/>
      </p:par>
    </p:tnLst>
  </p:timing>
</p:sldLayout>
</file>

<file path=ppt/slideLayouts/slideLayout363.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5421845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2698453147"/>
      </p:ext>
    </p:extLst>
  </p:cSld>
  <p:clrMapOvr>
    <a:masterClrMapping/>
  </p:clrMapOvr>
  <p:transition>
    <p:fade/>
  </p:transition>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3846647675"/>
      </p:ext>
    </p:extLst>
  </p:cSld>
  <p:clrMapOvr>
    <a:masterClrMapping/>
  </p:clrMapOvr>
  <p:transition>
    <p:fade/>
  </p:transition>
  <p:timing>
    <p:tnLst>
      <p:par>
        <p:cTn id="1" dur="indefinite" restart="never" nodeType="tmRoot"/>
      </p:par>
    </p:tnLst>
  </p:timing>
</p:sldLayout>
</file>

<file path=ppt/slideLayouts/slideLayout366.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35456467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39928318"/>
      </p:ext>
    </p:extLst>
  </p:cSld>
  <p:clrMapOvr>
    <a:masterClrMapping/>
  </p:clrMapOvr>
  <p:transition>
    <p:fade/>
  </p:transition>
  <p:timing>
    <p:tnLst>
      <p:par>
        <p:cTn id="1" dur="indefinite" restart="never" nodeType="tmRoot"/>
      </p:par>
    </p:tnLst>
  </p:timing>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0930109"/>
      </p:ext>
    </p:extLst>
  </p:cSld>
  <p:clrMapOvr>
    <a:masterClrMapping/>
  </p:clrMapOvr>
  <p:transition>
    <p:fade/>
  </p:transition>
  <p:timing>
    <p:tnLst>
      <p:par>
        <p:cTn id="1" dur="indefinite" restart="never" nodeType="tmRoot"/>
      </p:par>
    </p:tnLst>
  </p:timing>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82662201"/>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38175003"/>
      </p:ext>
    </p:extLst>
  </p:cSld>
  <p:clrMapOvr>
    <a:masterClrMapping/>
  </p:clrMapOvr>
  <p:transition>
    <p:fade/>
  </p:transition>
  <p:timing>
    <p:tnLst>
      <p:par>
        <p:cTn id="1" dur="indefinite" restart="never" nodeType="tmRoot"/>
      </p:par>
    </p:tnLst>
  </p:timing>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38231165"/>
      </p:ext>
    </p:extLst>
  </p:cSld>
  <p:clrMapOvr>
    <a:masterClrMapping/>
  </p:clrMapOvr>
  <p:transition>
    <p:fade/>
  </p:transition>
  <p:timing>
    <p:tnLst>
      <p:par>
        <p:cTn id="1" dur="indefinite" restart="never" nodeType="tmRoot"/>
      </p:par>
    </p:tnLst>
  </p:timing>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1155903"/>
      </p:ext>
    </p:extLst>
  </p:cSld>
  <p:clrMapOvr>
    <a:masterClrMapping/>
  </p:clrMapOvr>
  <p:transition>
    <p:fade/>
  </p:transition>
  <p:timing>
    <p:tnLst>
      <p:par>
        <p:cTn id="1" dur="indefinite" restart="never" nodeType="tmRoot"/>
      </p:par>
    </p:tnLst>
  </p:timing>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0794881"/>
      </p:ext>
    </p:extLst>
  </p:cSld>
  <p:clrMapOvr>
    <a:masterClrMapping/>
  </p:clrMapOvr>
  <p:transition>
    <p:fade/>
  </p:transition>
  <p:timing>
    <p:tnLst>
      <p:par>
        <p:cTn id="1" dur="indefinite" restart="never" nodeType="tmRoot"/>
      </p:par>
    </p:tnLst>
  </p:timing>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6907983"/>
      </p:ext>
    </p:extLst>
  </p:cSld>
  <p:clrMapOvr>
    <a:masterClrMapping/>
  </p:clrMapOvr>
  <p:transition>
    <p:fade/>
  </p:transition>
  <p:timing>
    <p:tnLst>
      <p:par>
        <p:cTn id="1" dur="indefinite" restart="never" nodeType="tmRoot"/>
      </p:par>
    </p:tnLst>
  </p:timing>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5990959"/>
      </p:ext>
    </p:extLst>
  </p:cSld>
  <p:clrMapOvr>
    <a:masterClrMapping/>
  </p:clrMapOvr>
  <p:transition>
    <p:fade/>
  </p:transition>
  <p:timing>
    <p:tnLst>
      <p:par>
        <p:cTn id="1" dur="indefinite" restart="never" nodeType="tmRoot"/>
      </p:par>
    </p:tnLst>
  </p:timing>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226319301"/>
      </p:ext>
    </p:extLst>
  </p:cSld>
  <p:clrMapOvr>
    <a:masterClrMapping/>
  </p:clrMapOvr>
  <p:transition>
    <p:fade/>
  </p:transition>
  <p:timing>
    <p:tnLst>
      <p:par>
        <p:cTn id="1" dur="indefinite" restart="never" nodeType="tmRoot"/>
      </p:par>
    </p:tnLst>
  </p:timing>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378900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3646522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8759436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9549494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39783862"/>
      </p:ext>
    </p:extLst>
  </p:cSld>
  <p:clrMapOvr>
    <a:masterClrMapping/>
  </p:clrMapOvr>
  <p:transition>
    <p:fade/>
  </p:transition>
  <p:timing>
    <p:tnLst>
      <p:par>
        <p:cTn id="1" dur="indefinite" restart="never" nodeType="tmRoot"/>
      </p:par>
    </p:tnLst>
  </p:timing>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23661151"/>
      </p:ext>
    </p:extLst>
  </p:cSld>
  <p:clrMapOvr>
    <a:masterClrMapping/>
  </p:clrMapOvr>
  <p:transition>
    <p:fade/>
  </p:transition>
  <p:timing>
    <p:tnLst>
      <p:par>
        <p:cTn id="1" dur="indefinite" restart="never" nodeType="tmRoot"/>
      </p:par>
    </p:tnLst>
  </p:timing>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22286666"/>
      </p:ext>
    </p:extLst>
  </p:cSld>
  <p:clrMapOvr>
    <a:masterClrMapping/>
  </p:clrMapOvr>
  <p:transition>
    <p:fade/>
  </p:transition>
  <p:timing>
    <p:tnLst>
      <p:par>
        <p:cTn id="1" dur="indefinite" restart="never" nodeType="tmRoot"/>
      </p:par>
    </p:tnLst>
  </p:timing>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54462283"/>
      </p:ext>
    </p:extLst>
  </p:cSld>
  <p:clrMapOvr>
    <a:masterClrMapping/>
  </p:clrMapOvr>
  <p:transition>
    <p:fade/>
  </p:transition>
  <p:timing>
    <p:tnLst>
      <p:par>
        <p:cTn id="1" dur="indefinite" restart="never" nodeType="tmRoot"/>
      </p:par>
    </p:tnLst>
  </p:timing>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533444852"/>
      </p:ext>
    </p:extLst>
  </p:cSld>
  <p:clrMapOvr>
    <a:masterClrMapping/>
  </p:clrMapOvr>
  <p:transition>
    <p:fade/>
  </p:transition>
  <p:timing>
    <p:tnLst>
      <p:par>
        <p:cTn id="1" dur="indefinite" restart="never" nodeType="tmRoot"/>
      </p:par>
    </p:tnLst>
  </p:timing>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54891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8181221"/>
      </p:ext>
    </p:extLst>
  </p:cSld>
  <p:clrMapOvr>
    <a:masterClrMapping/>
  </p:clrMapOvr>
  <p:transition>
    <p:fade/>
  </p:transition>
  <p:timing>
    <p:tnLst>
      <p:par>
        <p:cTn id="1" dur="indefinite" restart="never" nodeType="tmRoot"/>
      </p:par>
    </p:tnLst>
  </p:timing>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693095"/>
      </p:ext>
    </p:extLst>
  </p:cSld>
  <p:clrMapOvr>
    <a:masterClrMapping/>
  </p:clrMapOvr>
  <p:transition>
    <p:fade/>
  </p:transition>
  <p:timing>
    <p:tnLst>
      <p:par>
        <p:cTn id="1" dur="indefinite" restart="never" nodeType="tmRoot"/>
      </p:par>
    </p:tnLst>
  </p:timing>
</p:sldLayout>
</file>

<file path=ppt/slideLayouts/slideLayout38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8435621"/>
      </p:ext>
    </p:extLst>
  </p:cSld>
  <p:clrMapOvr>
    <a:masterClrMapping/>
  </p:clrMapOvr>
  <p:transition>
    <p:fade/>
  </p:transition>
  <p:timing>
    <p:tnLst>
      <p:par>
        <p:cTn id="1" dur="indefinite" restart="never" nodeType="tmRoot"/>
      </p:par>
    </p:tnLst>
  </p:timing>
</p:sldLayout>
</file>

<file path=ppt/slideLayouts/slideLayout38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65178072"/>
      </p:ext>
    </p:extLst>
  </p:cSld>
  <p:clrMapOvr>
    <a:masterClrMapping/>
  </p:clrMapOvr>
  <p:transition>
    <p:fade/>
  </p:transition>
  <p:timing>
    <p:tnLst>
      <p:par>
        <p:cTn id="1" dur="indefinite" restart="never" nodeType="tmRoot"/>
      </p:par>
    </p:tnLst>
  </p:timing>
</p:sldLayout>
</file>

<file path=ppt/slideLayouts/slideLayout389.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46965939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181283274"/>
      </p:ext>
    </p:extLst>
  </p:cSld>
  <p:clrMapOvr>
    <a:masterClrMapping/>
  </p:clrMapOvr>
  <p:transition>
    <p:fade/>
  </p:transition>
  <p:timing>
    <p:tnLst>
      <p:par>
        <p:cTn id="1" dur="indefinite" restart="never" nodeType="tmRoot"/>
      </p:par>
    </p:tnLst>
  </p:timing>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74419140"/>
      </p:ext>
    </p:extLst>
  </p:cSld>
  <p:clrMapOvr>
    <a:masterClrMapping/>
  </p:clrMapOvr>
  <p:transition>
    <p:fade/>
  </p:transition>
  <p:timing>
    <p:tnLst>
      <p:par>
        <p:cTn id="1" dur="indefinite" restart="never" nodeType="tmRoot"/>
      </p:par>
    </p:tnLst>
  </p:timing>
</p:sldLayout>
</file>

<file path=ppt/slideLayouts/slideLayout391.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6368891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9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236929979"/>
      </p:ext>
    </p:extLst>
  </p:cSld>
  <p:clrMapOvr>
    <a:masterClrMapping/>
  </p:clrMapOvr>
  <p:transition>
    <p:fade/>
  </p:transition>
</p:sldLayout>
</file>

<file path=ppt/slideLayouts/slideLayout393.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1167063018"/>
      </p:ext>
    </p:extLst>
  </p:cSld>
  <p:clrMapOvr>
    <a:masterClrMapping/>
  </p:clrMapOvr>
  <p:transition>
    <p:fade/>
  </p:transition>
  <p:timing>
    <p:tnLst>
      <p:par>
        <p:cTn id="1" dur="indefinite" restart="never" nodeType="tmRoot"/>
      </p:par>
    </p:tnLst>
  </p:timing>
</p:sldLayout>
</file>

<file path=ppt/slideLayouts/slideLayout394.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38006584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9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4854814"/>
      </p:ext>
    </p:extLst>
  </p:cSld>
  <p:clrMapOvr>
    <a:masterClrMapping/>
  </p:clrMapOvr>
  <p:transition>
    <p:fade/>
  </p:transition>
  <p:timing>
    <p:tnLst>
      <p:par>
        <p:cTn id="1" dur="indefinite" restart="never" nodeType="tmRoot"/>
      </p:par>
    </p:tnLst>
  </p:timing>
</p:sldLayout>
</file>

<file path=ppt/slideLayouts/slideLayout39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3755520"/>
      </p:ext>
    </p:extLst>
  </p:cSld>
  <p:clrMapOvr>
    <a:masterClrMapping/>
  </p:clrMapOvr>
  <p:transition>
    <p:fade/>
  </p:transition>
  <p:timing>
    <p:tnLst>
      <p:par>
        <p:cTn id="1" dur="indefinite" restart="never" nodeType="tmRoot"/>
      </p:par>
    </p:tnLst>
  </p:timing>
</p:sldLayout>
</file>

<file path=ppt/slideLayouts/slideLayout39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04781576"/>
      </p:ext>
    </p:extLst>
  </p:cSld>
  <p:clrMapOvr>
    <a:masterClrMapping/>
  </p:clrMapOvr>
  <p:transition>
    <p:fade/>
  </p:transition>
  <p:timing>
    <p:tnLst>
      <p:par>
        <p:cTn id="1" dur="indefinite" restart="never" nodeType="tmRoot"/>
      </p:par>
    </p:tnLst>
  </p:timing>
</p:sldLayout>
</file>

<file path=ppt/slideLayouts/slideLayout39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41072291"/>
      </p:ext>
    </p:extLst>
  </p:cSld>
  <p:clrMapOvr>
    <a:masterClrMapping/>
  </p:clrMapOvr>
  <p:transition>
    <p:fade/>
  </p:transition>
  <p:timing>
    <p:tnLst>
      <p:par>
        <p:cTn id="1" dur="indefinite" restart="never" nodeType="tmRoot"/>
      </p:par>
    </p:tnLst>
  </p:timing>
</p:sldLayout>
</file>

<file path=ppt/slideLayouts/slideLayout39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552253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1884208"/>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37262961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2453789"/>
      </p:ext>
    </p:extLst>
  </p:cSld>
  <p:clrMapOvr>
    <a:masterClrMapping/>
  </p:clrMapOvr>
  <p:transition>
    <p:fade/>
  </p:transition>
  <p:timing>
    <p:tnLst>
      <p:par>
        <p:cTn id="1" dur="indefinite" restart="never" nodeType="tmRoot"/>
      </p:par>
    </p:tnLst>
  </p:timing>
</p:sldLayout>
</file>

<file path=ppt/slideLayouts/slideLayout40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2324145"/>
      </p:ext>
    </p:extLst>
  </p:cSld>
  <p:clrMapOvr>
    <a:masterClrMapping/>
  </p:clrMapOvr>
  <p:transition>
    <p:fade/>
  </p:transition>
  <p:timing>
    <p:tnLst>
      <p:par>
        <p:cTn id="1" dur="indefinite" restart="never" nodeType="tmRoot"/>
      </p:par>
    </p:tnLst>
  </p:timing>
</p:sldLayout>
</file>

<file path=ppt/slideLayouts/slideLayout40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95322145"/>
      </p:ext>
    </p:extLst>
  </p:cSld>
  <p:clrMapOvr>
    <a:masterClrMapping/>
  </p:clrMapOvr>
  <p:transition>
    <p:fade/>
  </p:transition>
  <p:timing>
    <p:tnLst>
      <p:par>
        <p:cTn id="1" dur="indefinite" restart="never" nodeType="tmRoot"/>
      </p:par>
    </p:tnLst>
  </p:timing>
</p:sldLayout>
</file>

<file path=ppt/slideLayouts/slideLayout40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522991748"/>
      </p:ext>
    </p:extLst>
  </p:cSld>
  <p:clrMapOvr>
    <a:masterClrMapping/>
  </p:clrMapOvr>
  <p:transition>
    <p:fade/>
  </p:transition>
  <p:timing>
    <p:tnLst>
      <p:par>
        <p:cTn id="1" dur="indefinite" restart="never" nodeType="tmRoot"/>
      </p:par>
    </p:tnLst>
  </p:timing>
</p:sldLayout>
</file>

<file path=ppt/slideLayouts/slideLayout404.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0419919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8378913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6.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229237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07.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49696328"/>
      </p:ext>
    </p:extLst>
  </p:cSld>
  <p:clrMapOvr>
    <a:masterClrMapping/>
  </p:clrMapOvr>
  <p:transition>
    <p:fade/>
  </p:transition>
  <p:timing>
    <p:tnLst>
      <p:par>
        <p:cTn id="1" dur="indefinite" restart="never" nodeType="tmRoot"/>
      </p:par>
    </p:tnLst>
  </p:timing>
</p:sldLayout>
</file>

<file path=ppt/slideLayouts/slideLayout40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172372843"/>
      </p:ext>
    </p:extLst>
  </p:cSld>
  <p:clrMapOvr>
    <a:masterClrMapping/>
  </p:clrMapOvr>
  <p:transition>
    <p:fade/>
  </p:transition>
  <p:timing>
    <p:tnLst>
      <p:par>
        <p:cTn id="1" dur="indefinite" restart="never" nodeType="tmRoot"/>
      </p:par>
    </p:tnLst>
  </p:timing>
</p:sldLayout>
</file>

<file path=ppt/slideLayouts/slideLayout40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7210597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6535460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53998769"/>
      </p:ext>
    </p:extLst>
  </p:cSld>
  <p:clrMapOvr>
    <a:masterClrMapping/>
  </p:clrMapOvr>
  <p:transition>
    <p:fade/>
  </p:transition>
  <p:timing>
    <p:tnLst>
      <p:par>
        <p:cTn id="1" dur="indefinite" restart="never" nodeType="tmRoot"/>
      </p:par>
    </p:tnLst>
  </p:timing>
</p:sldLayout>
</file>

<file path=ppt/slideLayouts/slideLayout411.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3555787107"/>
      </p:ext>
    </p:extLst>
  </p:cSld>
  <p:clrMapOvr>
    <a:masterClrMapping/>
  </p:clrMapOvr>
  <p:transition>
    <p:fade/>
  </p:transition>
  <p:timing>
    <p:tnLst>
      <p:par>
        <p:cTn id="1" dur="indefinite" restart="never" nodeType="tmRoot"/>
      </p:par>
    </p:tnLst>
  </p:timing>
</p:sldLayout>
</file>

<file path=ppt/slideLayouts/slideLayout412.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38896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562989"/>
      </p:ext>
    </p:extLst>
  </p:cSld>
  <p:clrMapOvr>
    <a:masterClrMapping/>
  </p:clrMapOvr>
  <p:transition>
    <p:fade/>
  </p:transition>
  <p:timing>
    <p:tnLst>
      <p:par>
        <p:cTn id="1" dur="indefinite" restart="never" nodeType="tmRoot"/>
      </p:par>
    </p:tnLst>
  </p:timing>
</p:sldLayout>
</file>

<file path=ppt/slideLayouts/slideLayout41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9905623"/>
      </p:ext>
    </p:extLst>
  </p:cSld>
  <p:clrMapOvr>
    <a:masterClrMapping/>
  </p:clrMapOvr>
  <p:transition>
    <p:fade/>
  </p:transition>
  <p:timing>
    <p:tnLst>
      <p:par>
        <p:cTn id="1" dur="indefinite" restart="never" nodeType="tmRoot"/>
      </p:par>
    </p:tnLst>
  </p:timing>
</p:sldLayout>
</file>

<file path=ppt/slideLayouts/slideLayout41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08708"/>
      </p:ext>
    </p:extLst>
  </p:cSld>
  <p:clrMapOvr>
    <a:masterClrMapping/>
  </p:clrMapOvr>
  <p:transition>
    <p:fade/>
  </p:transition>
  <p:timing>
    <p:tnLst>
      <p:par>
        <p:cTn id="1" dur="indefinite" restart="never" nodeType="tmRoot"/>
      </p:par>
    </p:tnLst>
  </p:timing>
</p:sldLayout>
</file>

<file path=ppt/slideLayouts/slideLayout41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4937458"/>
      </p:ext>
    </p:extLst>
  </p:cSld>
  <p:clrMapOvr>
    <a:masterClrMapping/>
  </p:clrMapOvr>
  <p:transition>
    <p:fade/>
  </p:transition>
  <p:timing>
    <p:tnLst>
      <p:par>
        <p:cTn id="1" dur="indefinite" restart="never" nodeType="tmRoot"/>
      </p:par>
    </p:tnLst>
  </p:timing>
</p:sldLayout>
</file>

<file path=ppt/slideLayouts/slideLayout417.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170995469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14484305"/>
      </p:ext>
    </p:extLst>
  </p:cSld>
  <p:clrMapOvr>
    <a:masterClrMapping/>
  </p:clrMapOvr>
  <p:transition>
    <p:fade/>
  </p:transition>
  <p:timing>
    <p:tnLst>
      <p:par>
        <p:cTn id="1" dur="indefinite" restart="never" nodeType="tmRoot"/>
      </p:par>
    </p:tnLst>
  </p:timing>
</p:sldLayout>
</file>

<file path=ppt/slideLayouts/slideLayout419.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7887052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19800373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3268721562"/>
      </p:ext>
    </p:extLst>
  </p:cSld>
  <p:clrMapOvr>
    <a:masterClrMapping/>
  </p:clrMapOvr>
  <p:transition>
    <p:fade/>
  </p:transition>
</p:sldLayout>
</file>

<file path=ppt/slideLayouts/slideLayout42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3950456333"/>
      </p:ext>
    </p:extLst>
  </p:cSld>
  <p:clrMapOvr>
    <a:masterClrMapping/>
  </p:clrMapOvr>
  <p:transition>
    <p:fade/>
  </p:transition>
  <p:timing>
    <p:tnLst>
      <p:par>
        <p:cTn id="1" dur="indefinite" restart="never" nodeType="tmRoot"/>
      </p:par>
    </p:tnLst>
  </p:timing>
</p:sldLayout>
</file>

<file path=ppt/slideLayouts/slideLayout422.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42987945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79104910"/>
      </p:ext>
    </p:extLst>
  </p:cSld>
  <p:clrMapOvr>
    <a:masterClrMapping/>
  </p:clrMapOvr>
  <p:transition>
    <p:fade/>
  </p:transition>
  <p:timing>
    <p:tnLst>
      <p:par>
        <p:cTn id="1" dur="indefinite" restart="never" nodeType="tmRoot"/>
      </p:par>
    </p:tnLst>
  </p:timing>
</p:sldLayout>
</file>

<file path=ppt/slideLayouts/slideLayout4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35102170"/>
      </p:ext>
    </p:extLst>
  </p:cSld>
  <p:clrMapOvr>
    <a:masterClrMapping/>
  </p:clrMapOvr>
  <p:transition>
    <p:fade/>
  </p:transition>
  <p:timing>
    <p:tnLst>
      <p:par>
        <p:cTn id="1" dur="indefinite" restart="never" nodeType="tmRoot"/>
      </p:par>
    </p:tnLst>
  </p:timing>
</p:sldLayout>
</file>

<file path=ppt/slideLayouts/slideLayout42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29015847"/>
      </p:ext>
    </p:extLst>
  </p:cSld>
  <p:clrMapOvr>
    <a:masterClrMapping/>
  </p:clrMapOvr>
  <p:transition>
    <p:fade/>
  </p:transition>
  <p:timing>
    <p:tnLst>
      <p:par>
        <p:cTn id="1" dur="indefinite" restart="never" nodeType="tmRoot"/>
      </p:par>
    </p:tnLst>
  </p:timing>
</p:sldLayout>
</file>

<file path=ppt/slideLayouts/slideLayout4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08785"/>
      </p:ext>
    </p:extLst>
  </p:cSld>
  <p:clrMapOvr>
    <a:masterClrMapping/>
  </p:clrMapOvr>
  <p:transition>
    <p:fade/>
  </p:transition>
  <p:timing>
    <p:tnLst>
      <p:par>
        <p:cTn id="1" dur="indefinite" restart="never" nodeType="tmRoot"/>
      </p:par>
    </p:tnLst>
  </p:timing>
</p:sldLayout>
</file>

<file path=ppt/slideLayouts/slideLayout4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61382387"/>
      </p:ext>
    </p:extLst>
  </p:cSld>
  <p:clrMapOvr>
    <a:masterClrMapping/>
  </p:clrMapOvr>
  <p:transition>
    <p:fade/>
  </p:transition>
  <p:timing>
    <p:tnLst>
      <p:par>
        <p:cTn id="1" dur="indefinite" restart="never" nodeType="tmRoot"/>
      </p:par>
    </p:tnLst>
  </p:timing>
</p:sldLayout>
</file>

<file path=ppt/slideLayouts/slideLayout4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84272370"/>
      </p:ext>
    </p:extLst>
  </p:cSld>
  <p:clrMapOvr>
    <a:masterClrMapping/>
  </p:clrMapOvr>
  <p:transition>
    <p:fade/>
  </p:transition>
  <p:timing>
    <p:tnLst>
      <p:par>
        <p:cTn id="1" dur="indefinite" restart="never" nodeType="tmRoot"/>
      </p:par>
    </p:tnLst>
  </p:timing>
</p:sldLayout>
</file>

<file path=ppt/slideLayouts/slideLayout42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9486775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81309017"/>
      </p:ext>
    </p:extLst>
  </p:cSld>
  <p:clrMapOvr>
    <a:masterClrMapping/>
  </p:clrMapOvr>
  <p:transition>
    <p:fade/>
  </p:transition>
  <p:timing>
    <p:tnLst>
      <p:par>
        <p:cTn id="1" dur="indefinite" restart="never" nodeType="tmRoot"/>
      </p:par>
    </p:tnLst>
  </p:timing>
</p:sldLayout>
</file>

<file path=ppt/slideLayouts/slideLayout4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35263683"/>
      </p:ext>
    </p:extLst>
  </p:cSld>
  <p:clrMapOvr>
    <a:masterClrMapping/>
  </p:clrMapOvr>
  <p:transition>
    <p:fade/>
  </p:transition>
  <p:timing>
    <p:tnLst>
      <p:par>
        <p:cTn id="1" dur="indefinite" restart="never" nodeType="tmRoot"/>
      </p:par>
    </p:tnLst>
  </p:timing>
</p:sldLayout>
</file>

<file path=ppt/slideLayouts/slideLayout4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577533936"/>
      </p:ext>
    </p:extLst>
  </p:cSld>
  <p:clrMapOvr>
    <a:masterClrMapping/>
  </p:clrMapOvr>
  <p:transition>
    <p:fade/>
  </p:transition>
  <p:timing>
    <p:tnLst>
      <p:par>
        <p:cTn id="1" dur="indefinite" restart="never" nodeType="tmRoot"/>
      </p:par>
    </p:tnLst>
  </p:timing>
</p:sldLayout>
</file>

<file path=ppt/slideLayouts/slideLayout43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3629477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33.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3774269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34.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8740650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5.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0133843"/>
      </p:ext>
    </p:extLst>
  </p:cSld>
  <p:clrMapOvr>
    <a:masterClrMapping/>
  </p:clrMapOvr>
  <p:transition>
    <p:fade/>
  </p:transition>
  <p:timing>
    <p:tnLst>
      <p:par>
        <p:cTn id="1" dur="indefinite" restart="never" nodeType="tmRoot"/>
      </p:par>
    </p:tnLst>
  </p:timing>
</p:sldLayout>
</file>

<file path=ppt/slideLayouts/slideLayout43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19752044"/>
      </p:ext>
    </p:extLst>
  </p:cSld>
  <p:clrMapOvr>
    <a:masterClrMapping/>
  </p:clrMapOvr>
  <p:transition>
    <p:fade/>
  </p:transition>
  <p:timing>
    <p:tnLst>
      <p:par>
        <p:cTn id="1" dur="indefinite" restart="never" nodeType="tmRoot"/>
      </p:par>
    </p:tnLst>
  </p:timing>
</p:sldLayout>
</file>

<file path=ppt/slideLayouts/slideLayout43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19817430"/>
      </p:ext>
    </p:extLst>
  </p:cSld>
  <p:clrMapOvr>
    <a:masterClrMapping/>
  </p:clrMapOvr>
  <p:transition>
    <p:fade/>
  </p:transition>
  <p:timing>
    <p:tnLst>
      <p:par>
        <p:cTn id="1" dur="indefinite" restart="never" nodeType="tmRoot"/>
      </p:par>
    </p:tnLst>
  </p:timing>
</p:sldLayout>
</file>

<file path=ppt/slideLayouts/slideLayout43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01174687"/>
      </p:ext>
    </p:extLst>
  </p:cSld>
  <p:clrMapOvr>
    <a:masterClrMapping/>
  </p:clrMapOvr>
  <p:transition>
    <p:fade/>
  </p:transition>
  <p:timing>
    <p:tnLst>
      <p:par>
        <p:cTn id="1" dur="indefinite" restart="never" nodeType="tmRoot"/>
      </p:par>
    </p:tnLst>
  </p:timing>
</p:sldLayout>
</file>

<file path=ppt/slideLayouts/slideLayout439.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768208240"/>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8662672"/>
      </p:ext>
    </p:extLst>
  </p:cSld>
  <p:clrMapOvr>
    <a:masterClrMapping/>
  </p:clrMapOvr>
  <p:transition>
    <p:fade/>
  </p:transition>
  <p:timing>
    <p:tnLst>
      <p:par>
        <p:cTn id="1" dur="indefinite" restart="never" nodeType="tmRoot"/>
      </p:par>
    </p:tnLst>
  </p:timing>
</p:sldLayout>
</file>

<file path=ppt/slideLayouts/slideLayout440.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211202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8114901"/>
      </p:ext>
    </p:extLst>
  </p:cSld>
  <p:clrMapOvr>
    <a:masterClrMapping/>
  </p:clrMapOvr>
  <p:transition>
    <p:fade/>
  </p:transition>
  <p:timing>
    <p:tnLst>
      <p:par>
        <p:cTn id="1" dur="indefinite" restart="never" nodeType="tmRoot"/>
      </p:par>
    </p:tnLst>
  </p:timing>
</p:sldLayout>
</file>

<file path=ppt/slideLayouts/slideLayout44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0484477"/>
      </p:ext>
    </p:extLst>
  </p:cSld>
  <p:clrMapOvr>
    <a:masterClrMapping/>
  </p:clrMapOvr>
  <p:transition>
    <p:fade/>
  </p:transition>
  <p:timing>
    <p:tnLst>
      <p:par>
        <p:cTn id="1" dur="indefinite" restart="never" nodeType="tmRoot"/>
      </p:par>
    </p:tnLst>
  </p:timing>
</p:sldLayout>
</file>

<file path=ppt/slideLayouts/slideLayout44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7459286"/>
      </p:ext>
    </p:extLst>
  </p:cSld>
  <p:clrMapOvr>
    <a:masterClrMapping/>
  </p:clrMapOvr>
  <p:transition>
    <p:fade/>
  </p:transition>
  <p:timing>
    <p:tnLst>
      <p:par>
        <p:cTn id="1" dur="indefinite" restart="never" nodeType="tmRoot"/>
      </p:par>
    </p:tnLst>
  </p:timing>
</p:sldLayout>
</file>

<file path=ppt/slideLayouts/slideLayout44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43926549"/>
      </p:ext>
    </p:extLst>
  </p:cSld>
  <p:clrMapOvr>
    <a:masterClrMapping/>
  </p:clrMapOvr>
  <p:transition>
    <p:fade/>
  </p:transition>
  <p:timing>
    <p:tnLst>
      <p:par>
        <p:cTn id="1" dur="indefinite" restart="never" nodeType="tmRoot"/>
      </p:par>
    </p:tnLst>
  </p:timing>
</p:sldLayout>
</file>

<file path=ppt/slideLayouts/slideLayout44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98771741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879864404"/>
      </p:ext>
    </p:extLst>
  </p:cSld>
  <p:clrMapOvr>
    <a:masterClrMapping/>
  </p:clrMapOvr>
  <p:transition>
    <p:fade/>
  </p:transition>
  <p:timing>
    <p:tnLst>
      <p:par>
        <p:cTn id="1" dur="indefinite" restart="never" nodeType="tmRoot"/>
      </p:par>
    </p:tnLst>
  </p:timing>
</p:sldLayout>
</file>

<file path=ppt/slideLayouts/slideLayout447.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8141976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4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3338527331"/>
      </p:ext>
    </p:extLst>
  </p:cSld>
  <p:clrMapOvr>
    <a:masterClrMapping/>
  </p:clrMapOvr>
  <p:transition>
    <p:fade/>
  </p:transition>
</p:sldLayout>
</file>

<file path=ppt/slideLayouts/slideLayout44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254467239"/>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694590546"/>
      </p:ext>
    </p:extLst>
  </p:cSld>
  <p:clrMapOvr>
    <a:masterClrMapping/>
  </p:clrMapOvr>
  <p:transition>
    <p:fade/>
  </p:transition>
  <p:timing>
    <p:tnLst>
      <p:par>
        <p:cTn id="1" dur="indefinite" restart="never" nodeType="tmRoot"/>
      </p:par>
    </p:tnLst>
  </p:timing>
</p:sldLayout>
</file>

<file path=ppt/slideLayouts/slideLayout450.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21345831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5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96814306"/>
      </p:ext>
    </p:extLst>
  </p:cSld>
  <p:clrMapOvr>
    <a:masterClrMapping/>
  </p:clrMapOvr>
  <p:transition>
    <p:fade/>
  </p:transition>
  <p:timing>
    <p:tnLst>
      <p:par>
        <p:cTn id="1" dur="indefinite" restart="never" nodeType="tmRoot"/>
      </p:par>
    </p:tnLst>
  </p:timing>
</p:sldLayout>
</file>

<file path=ppt/slideLayouts/slideLayout45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80899278"/>
      </p:ext>
    </p:extLst>
  </p:cSld>
  <p:clrMapOvr>
    <a:masterClrMapping/>
  </p:clrMapOvr>
  <p:transition>
    <p:fade/>
  </p:transition>
  <p:timing>
    <p:tnLst>
      <p:par>
        <p:cTn id="1" dur="indefinite" restart="never" nodeType="tmRoot"/>
      </p:par>
    </p:tnLst>
  </p:timing>
</p:sldLayout>
</file>

<file path=ppt/slideLayouts/slideLayout45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13755452"/>
      </p:ext>
    </p:extLst>
  </p:cSld>
  <p:clrMapOvr>
    <a:masterClrMapping/>
  </p:clrMapOvr>
  <p:transition>
    <p:fade/>
  </p:transition>
  <p:timing>
    <p:tnLst>
      <p:par>
        <p:cTn id="1" dur="indefinite" restart="never" nodeType="tmRoot"/>
      </p:par>
    </p:tnLst>
  </p:timing>
</p:sldLayout>
</file>

<file path=ppt/slideLayouts/slideLayout4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66227778"/>
      </p:ext>
    </p:extLst>
  </p:cSld>
  <p:clrMapOvr>
    <a:masterClrMapping/>
  </p:clrMapOvr>
  <p:transition>
    <p:fade/>
  </p:transition>
  <p:timing>
    <p:tnLst>
      <p:par>
        <p:cTn id="1" dur="indefinite" restart="never" nodeType="tmRoot"/>
      </p:par>
    </p:tnLst>
  </p:timing>
</p:sldLayout>
</file>

<file path=ppt/slideLayouts/slideLayout45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85728175"/>
      </p:ext>
    </p:extLst>
  </p:cSld>
  <p:clrMapOvr>
    <a:masterClrMapping/>
  </p:clrMapOvr>
  <p:transition>
    <p:fade/>
  </p:transition>
  <p:timing>
    <p:tnLst>
      <p:par>
        <p:cTn id="1" dur="indefinite" restart="never" nodeType="tmRoot"/>
      </p:par>
    </p:tnLst>
  </p:timing>
</p:sldLayout>
</file>

<file path=ppt/slideLayouts/slideLayout45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1170606"/>
      </p:ext>
    </p:extLst>
  </p:cSld>
  <p:clrMapOvr>
    <a:masterClrMapping/>
  </p:clrMapOvr>
  <p:transition>
    <p:fade/>
  </p:transition>
  <p:timing>
    <p:tnLst>
      <p:par>
        <p:cTn id="1" dur="indefinite" restart="never" nodeType="tmRoot"/>
      </p:par>
    </p:tnLst>
  </p:timing>
</p:sldLayout>
</file>

<file path=ppt/slideLayouts/slideLayout45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0567998"/>
      </p:ext>
    </p:extLst>
  </p:cSld>
  <p:clrMapOvr>
    <a:masterClrMapping/>
  </p:clrMapOvr>
  <p:transition>
    <p:fade/>
  </p:transition>
  <p:timing>
    <p:tnLst>
      <p:par>
        <p:cTn id="1" dur="indefinite" restart="never" nodeType="tmRoot"/>
      </p:par>
    </p:tnLst>
  </p:timing>
</p:sldLayout>
</file>

<file path=ppt/slideLayouts/slideLayout45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0892928"/>
      </p:ext>
    </p:extLst>
  </p:cSld>
  <p:clrMapOvr>
    <a:masterClrMapping/>
  </p:clrMapOvr>
  <p:transition>
    <p:fade/>
  </p:transition>
  <p:timing>
    <p:tnLst>
      <p:par>
        <p:cTn id="1" dur="indefinite" restart="never" nodeType="tmRoot"/>
      </p:par>
    </p:tnLst>
  </p:timing>
</p:sldLayout>
</file>

<file path=ppt/slideLayouts/slideLayout45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723921198"/>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67508849"/>
      </p:ext>
    </p:extLst>
  </p:cSld>
  <p:clrMapOvr>
    <a:masterClrMapping/>
  </p:clrMapOvr>
  <p:transition>
    <p:fade/>
  </p:transition>
  <p:timing>
    <p:tnLst>
      <p:par>
        <p:cTn id="1" dur="indefinite" restart="never" nodeType="tmRoot"/>
      </p:par>
    </p:tnLst>
  </p:timing>
</p:sldLayout>
</file>

<file path=ppt/slideLayouts/slideLayout460.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5455047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61.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38887269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62.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3076697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3.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068703675"/>
      </p:ext>
    </p:extLst>
  </p:cSld>
  <p:clrMapOvr>
    <a:masterClrMapping/>
  </p:clrMapOvr>
  <p:transition>
    <p:fade/>
  </p:transition>
  <p:timing>
    <p:tnLst>
      <p:par>
        <p:cTn id="1" dur="indefinite" restart="never" nodeType="tmRoot"/>
      </p:par>
    </p:tnLst>
  </p:timing>
</p:sldLayout>
</file>

<file path=ppt/slideLayouts/slideLayout46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575306124"/>
      </p:ext>
    </p:extLst>
  </p:cSld>
  <p:clrMapOvr>
    <a:masterClrMapping/>
  </p:clrMapOvr>
  <p:transition>
    <p:fade/>
  </p:transition>
  <p:timing>
    <p:tnLst>
      <p:par>
        <p:cTn id="1" dur="indefinite" restart="never" nodeType="tmRoot"/>
      </p:par>
    </p:tnLst>
  </p:timing>
</p:sldLayout>
</file>

<file path=ppt/slideLayouts/slideLayout46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38435260"/>
      </p:ext>
    </p:extLst>
  </p:cSld>
  <p:clrMapOvr>
    <a:masterClrMapping/>
  </p:clrMapOvr>
  <p:transition>
    <p:fade/>
  </p:transition>
  <p:timing>
    <p:tnLst>
      <p:par>
        <p:cTn id="1" dur="indefinite" restart="never" nodeType="tmRoot"/>
      </p:par>
    </p:tnLst>
  </p:timing>
</p:sldLayout>
</file>

<file path=ppt/slideLayouts/slideLayout46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683058857"/>
      </p:ext>
    </p:extLst>
  </p:cSld>
  <p:clrMapOvr>
    <a:masterClrMapping/>
  </p:clrMapOvr>
  <p:transition>
    <p:fade/>
  </p:transition>
  <p:timing>
    <p:tnLst>
      <p:par>
        <p:cTn id="1" dur="indefinite" restart="never" nodeType="tmRoot"/>
      </p:par>
    </p:tnLst>
  </p:timing>
</p:sldLayout>
</file>

<file path=ppt/slideLayouts/slideLayout467.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388518606"/>
      </p:ext>
    </p:extLst>
  </p:cSld>
  <p:clrMapOvr>
    <a:masterClrMapping/>
  </p:clrMapOvr>
  <p:transition>
    <p:fade/>
  </p:transition>
  <p:timing>
    <p:tnLst>
      <p:par>
        <p:cTn id="1" dur="indefinite" restart="never" nodeType="tmRoot"/>
      </p:par>
    </p:tnLst>
  </p:timing>
</p:sldLayout>
</file>

<file path=ppt/slideLayouts/slideLayout468.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14724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892622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610781615"/>
      </p:ext>
    </p:extLst>
  </p:cSld>
  <p:clrMapOvr>
    <a:masterClrMapping/>
  </p:clrMapOvr>
  <p:transition>
    <p:fade/>
  </p:transition>
  <p:timing>
    <p:tnLst>
      <p:par>
        <p:cTn id="1" dur="indefinite" restart="never" nodeType="tmRoot"/>
      </p:par>
    </p:tnLst>
  </p:timing>
</p:sldLayout>
</file>

<file path=ppt/slideLayouts/slideLayout47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938754"/>
      </p:ext>
    </p:extLst>
  </p:cSld>
  <p:clrMapOvr>
    <a:masterClrMapping/>
  </p:clrMapOvr>
  <p:transition>
    <p:fade/>
  </p:transition>
  <p:timing>
    <p:tnLst>
      <p:par>
        <p:cTn id="1" dur="indefinite" restart="never" nodeType="tmRoot"/>
      </p:par>
    </p:tnLst>
  </p:timing>
</p:sldLayout>
</file>

<file path=ppt/slideLayouts/slideLayout47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954721"/>
      </p:ext>
    </p:extLst>
  </p:cSld>
  <p:clrMapOvr>
    <a:masterClrMapping/>
  </p:clrMapOvr>
  <p:transition>
    <p:fade/>
  </p:transition>
  <p:timing>
    <p:tnLst>
      <p:par>
        <p:cTn id="1" dur="indefinite" restart="never" nodeType="tmRoot"/>
      </p:par>
    </p:tnLst>
  </p:timing>
</p:sldLayout>
</file>

<file path=ppt/slideLayouts/slideLayout47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1028329"/>
      </p:ext>
    </p:extLst>
  </p:cSld>
  <p:clrMapOvr>
    <a:masterClrMapping/>
  </p:clrMapOvr>
  <p:transition>
    <p:fade/>
  </p:transition>
  <p:timing>
    <p:tnLst>
      <p:par>
        <p:cTn id="1" dur="indefinite" restart="never" nodeType="tmRoot"/>
      </p:par>
    </p:tnLst>
  </p:timing>
</p:sldLayout>
</file>

<file path=ppt/slideLayouts/slideLayout47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72427691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7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59720071"/>
      </p:ext>
    </p:extLst>
  </p:cSld>
  <p:clrMapOvr>
    <a:masterClrMapping/>
  </p:clrMapOvr>
  <p:transition>
    <p:fade/>
  </p:transition>
  <p:timing>
    <p:tnLst>
      <p:par>
        <p:cTn id="1" dur="indefinite" restart="never" nodeType="tmRoot"/>
      </p:par>
    </p:tnLst>
  </p:timing>
</p:sldLayout>
</file>

<file path=ppt/slideLayouts/slideLayout475.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8719617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7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682167886"/>
      </p:ext>
    </p:extLst>
  </p:cSld>
  <p:clrMapOvr>
    <a:masterClrMapping/>
  </p:clrMapOvr>
  <p:transition>
    <p:fade/>
  </p:transition>
</p:sldLayout>
</file>

<file path=ppt/slideLayouts/slideLayout477.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2842431026"/>
      </p:ext>
    </p:extLst>
  </p:cSld>
  <p:clrMapOvr>
    <a:masterClrMapping/>
  </p:clrMapOvr>
  <p:transition>
    <p:fade/>
  </p:transition>
  <p:timing>
    <p:tnLst>
      <p:par>
        <p:cTn id="1" dur="indefinite" restart="never" nodeType="tmRoot"/>
      </p:par>
    </p:tnLst>
  </p:timing>
</p:sldLayout>
</file>

<file path=ppt/slideLayouts/slideLayout478.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15357016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7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1360231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27022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8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55225053"/>
      </p:ext>
    </p:extLst>
  </p:cSld>
  <p:clrMapOvr>
    <a:masterClrMapping/>
  </p:clrMapOvr>
  <p:transition>
    <p:fade/>
  </p:transition>
  <p:timing>
    <p:tnLst>
      <p:par>
        <p:cTn id="1" dur="indefinite" restart="never" nodeType="tmRoot"/>
      </p:par>
    </p:tnLst>
  </p:timing>
</p:sldLayout>
</file>

<file path=ppt/slideLayouts/slideLayout48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37390945"/>
      </p:ext>
    </p:extLst>
  </p:cSld>
  <p:clrMapOvr>
    <a:masterClrMapping/>
  </p:clrMapOvr>
  <p:transition>
    <p:fade/>
  </p:transition>
  <p:timing>
    <p:tnLst>
      <p:par>
        <p:cTn id="1" dur="indefinite" restart="never" nodeType="tmRoot"/>
      </p:par>
    </p:tnLst>
  </p:timing>
</p:sldLayout>
</file>

<file path=ppt/slideLayouts/slideLayout48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59105431"/>
      </p:ext>
    </p:extLst>
  </p:cSld>
  <p:clrMapOvr>
    <a:masterClrMapping/>
  </p:clrMapOvr>
  <p:transition>
    <p:fade/>
  </p:transition>
  <p:timing>
    <p:tnLst>
      <p:par>
        <p:cTn id="1" dur="indefinite" restart="never" nodeType="tmRoot"/>
      </p:par>
    </p:tnLst>
  </p:timing>
</p:sldLayout>
</file>

<file path=ppt/slideLayouts/slideLayout48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13906234"/>
      </p:ext>
    </p:extLst>
  </p:cSld>
  <p:clrMapOvr>
    <a:masterClrMapping/>
  </p:clrMapOvr>
  <p:transition>
    <p:fade/>
  </p:transition>
  <p:timing>
    <p:tnLst>
      <p:par>
        <p:cTn id="1" dur="indefinite" restart="never" nodeType="tmRoot"/>
      </p:par>
    </p:tnLst>
  </p:timing>
</p:sldLayout>
</file>

<file path=ppt/slideLayouts/slideLayout48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69204695"/>
      </p:ext>
    </p:extLst>
  </p:cSld>
  <p:clrMapOvr>
    <a:masterClrMapping/>
  </p:clrMapOvr>
  <p:transition>
    <p:fade/>
  </p:transition>
  <p:timing>
    <p:tnLst>
      <p:par>
        <p:cTn id="1" dur="indefinite" restart="never" nodeType="tmRoot"/>
      </p:par>
    </p:tnLst>
  </p:timing>
</p:sldLayout>
</file>

<file path=ppt/slideLayouts/slideLayout48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41654572"/>
      </p:ext>
    </p:extLst>
  </p:cSld>
  <p:clrMapOvr>
    <a:masterClrMapping/>
  </p:clrMapOvr>
  <p:transition>
    <p:fade/>
  </p:transition>
  <p:timing>
    <p:tnLst>
      <p:par>
        <p:cTn id="1" dur="indefinite" restart="never" nodeType="tmRoot"/>
      </p:par>
    </p:tnLst>
  </p:timing>
</p:sldLayout>
</file>

<file path=ppt/slideLayouts/slideLayout48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02566443"/>
      </p:ext>
    </p:extLst>
  </p:cSld>
  <p:clrMapOvr>
    <a:masterClrMapping/>
  </p:clrMapOvr>
  <p:transition>
    <p:fade/>
  </p:transition>
  <p:timing>
    <p:tnLst>
      <p:par>
        <p:cTn id="1" dur="indefinite" restart="never" nodeType="tmRoot"/>
      </p:par>
    </p:tnLst>
  </p:timing>
</p:sldLayout>
</file>

<file path=ppt/slideLayouts/slideLayout48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57118046"/>
      </p:ext>
    </p:extLst>
  </p:cSld>
  <p:clrMapOvr>
    <a:masterClrMapping/>
  </p:clrMapOvr>
  <p:transition>
    <p:fade/>
  </p:transition>
  <p:timing>
    <p:tnLst>
      <p:par>
        <p:cTn id="1" dur="indefinite" restart="never" nodeType="tmRoot"/>
      </p:par>
    </p:tnLst>
  </p:timing>
</p:sldLayout>
</file>

<file path=ppt/slideLayouts/slideLayout48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3803530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89.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41202597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573675"/>
      </p:ext>
    </p:extLst>
  </p:cSld>
  <p:clrMapOvr>
    <a:masterClrMapping/>
  </p:clrMapOvr>
  <p:transition>
    <p:fade/>
  </p:transition>
  <p:timing>
    <p:tnLst>
      <p:par>
        <p:cTn id="1" dur="indefinite" restart="never" nodeType="tmRoot"/>
      </p:par>
    </p:tnLst>
  </p:timing>
</p:sldLayout>
</file>

<file path=ppt/slideLayouts/slideLayout490.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9372315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1.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827153108"/>
      </p:ext>
    </p:extLst>
  </p:cSld>
  <p:clrMapOvr>
    <a:masterClrMapping/>
  </p:clrMapOvr>
  <p:transition>
    <p:fade/>
  </p:transition>
  <p:timing>
    <p:tnLst>
      <p:par>
        <p:cTn id="1" dur="indefinite" restart="never" nodeType="tmRoot"/>
      </p:par>
    </p:tnLst>
  </p:timing>
</p:sldLayout>
</file>

<file path=ppt/slideLayouts/slideLayout49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07629550"/>
      </p:ext>
    </p:extLst>
  </p:cSld>
  <p:clrMapOvr>
    <a:masterClrMapping/>
  </p:clrMapOvr>
  <p:transition>
    <p:fade/>
  </p:transition>
  <p:timing>
    <p:tnLst>
      <p:par>
        <p:cTn id="1" dur="indefinite" restart="never" nodeType="tmRoot"/>
      </p:par>
    </p:tnLst>
  </p:timing>
</p:sldLayout>
</file>

<file path=ppt/slideLayouts/slideLayout49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5721743"/>
      </p:ext>
    </p:extLst>
  </p:cSld>
  <p:clrMapOvr>
    <a:masterClrMapping/>
  </p:clrMapOvr>
  <p:transition>
    <p:fade/>
  </p:transition>
  <p:timing>
    <p:tnLst>
      <p:par>
        <p:cTn id="1" dur="indefinite" restart="never" nodeType="tmRoot"/>
      </p:par>
    </p:tnLst>
  </p:timing>
</p:sldLayout>
</file>

<file path=ppt/slideLayouts/slideLayout49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945308600"/>
      </p:ext>
    </p:extLst>
  </p:cSld>
  <p:clrMapOvr>
    <a:masterClrMapping/>
  </p:clrMapOvr>
  <p:transition>
    <p:fade/>
  </p:transition>
  <p:timing>
    <p:tnLst>
      <p:par>
        <p:cTn id="1" dur="indefinite" restart="never" nodeType="tmRoot"/>
      </p:par>
    </p:tnLst>
  </p:timing>
</p:sldLayout>
</file>

<file path=ppt/slideLayouts/slideLayout495.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4063313244"/>
      </p:ext>
    </p:extLst>
  </p:cSld>
  <p:clrMapOvr>
    <a:masterClrMapping/>
  </p:clrMapOvr>
  <p:transition>
    <p:fade/>
  </p:transition>
  <p:timing>
    <p:tnLst>
      <p:par>
        <p:cTn id="1" dur="indefinite" restart="never" nodeType="tmRoot"/>
      </p:par>
    </p:tnLst>
  </p:timing>
</p:sldLayout>
</file>

<file path=ppt/slideLayouts/slideLayout496.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39890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033732"/>
      </p:ext>
    </p:extLst>
  </p:cSld>
  <p:clrMapOvr>
    <a:masterClrMapping/>
  </p:clrMapOvr>
  <p:transition>
    <p:fade/>
  </p:transition>
  <p:timing>
    <p:tnLst>
      <p:par>
        <p:cTn id="1" dur="indefinite" restart="never" nodeType="tmRoot"/>
      </p:par>
    </p:tnLst>
  </p:timing>
</p:sldLayout>
</file>

<file path=ppt/slideLayouts/slideLayout49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094812"/>
      </p:ext>
    </p:extLst>
  </p:cSld>
  <p:clrMapOvr>
    <a:masterClrMapping/>
  </p:clrMapOvr>
  <p:transition>
    <p:fade/>
  </p:transition>
  <p:timing>
    <p:tnLst>
      <p:par>
        <p:cTn id="1" dur="indefinite" restart="never" nodeType="tmRoot"/>
      </p:par>
    </p:tnLst>
  </p:timing>
</p:sldLayout>
</file>

<file path=ppt/slideLayouts/slideLayout499.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730909"/>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25748239"/>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634958"/>
      </p:ext>
    </p:extLst>
  </p:cSld>
  <p:clrMapOvr>
    <a:masterClrMapping/>
  </p:clrMapOvr>
  <p:transition>
    <p:fade/>
  </p:transition>
  <p:timing>
    <p:tnLst>
      <p:par>
        <p:cTn id="1" dur="indefinite" restart="never" nodeType="tmRoot"/>
      </p:par>
    </p:tnLst>
  </p:timing>
</p:sldLayout>
</file>

<file path=ppt/slideLayouts/slideLayout50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73110027"/>
      </p:ext>
    </p:extLst>
  </p:cSld>
  <p:clrMapOvr>
    <a:masterClrMapping/>
  </p:clrMapOvr>
  <p:transition>
    <p:fade/>
  </p:transition>
  <p:timing>
    <p:tnLst>
      <p:par>
        <p:cTn id="1" dur="indefinite" restart="never" nodeType="tmRoot"/>
      </p:par>
    </p:tnLst>
  </p:timing>
</p:sldLayout>
</file>

<file path=ppt/slideLayouts/slideLayout501.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a:t>
            </a:r>
            <a:r>
              <a:rPr lang="en-US" sz="686" dirty="0" smtClean="0">
                <a:solidFill>
                  <a:srgbClr val="FFFFFF"/>
                </a:solidFill>
                <a:cs typeface="Segoe UI" pitchFamily="34" charset="0"/>
              </a:rPr>
              <a:t>2015 </a:t>
            </a:r>
            <a:r>
              <a:rPr lang="en-US" sz="686" dirty="0">
                <a:solidFill>
                  <a:srgbClr val="FFFFFF"/>
                </a:solidFill>
                <a:cs typeface="Segoe UI" pitchFamily="34" charset="0"/>
              </a:rPr>
              <a:t>Microsoft Corporation. All rights reserved</a:t>
            </a:r>
            <a:r>
              <a:rPr lang="en-US" sz="686" dirty="0" smtClean="0">
                <a:solidFill>
                  <a:srgbClr val="FFFFFF"/>
                </a:solidFill>
                <a:cs typeface="Segoe UI" pitchFamily="34" charset="0"/>
              </a:rPr>
              <a:t>.</a:t>
            </a:r>
          </a:p>
          <a:p>
            <a:pPr algn="r" defTabSz="913924" eaLnBrk="0" hangingPunct="0"/>
            <a:r>
              <a:rPr lang="en-US" sz="686" dirty="0" smtClean="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smtClean="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smtClean="0">
                <a:gradFill>
                  <a:gsLst>
                    <a:gs pos="12389">
                      <a:srgbClr val="FFFFFF"/>
                    </a:gs>
                    <a:gs pos="54000">
                      <a:srgbClr val="FFFFFF"/>
                    </a:gs>
                  </a:gsLst>
                  <a:lin ang="5400000" scaled="0"/>
                </a:gradFill>
                <a:cs typeface="Segoe UI" pitchFamily="34" charset="0"/>
              </a:rPr>
              <a:t> </a:t>
            </a:r>
            <a:endParaRPr lang="en-US" sz="686" dirty="0">
              <a:gradFill>
                <a:gsLst>
                  <a:gs pos="12389">
                    <a:srgbClr val="FFFFFF"/>
                  </a:gs>
                  <a:gs pos="54000">
                    <a:srgbClr val="FFFFFF"/>
                  </a:gs>
                </a:gsLst>
                <a:lin ang="5400000" scaled="0"/>
              </a:gradFill>
              <a:cs typeface="Segoe UI" pitchFamily="34" charset="0"/>
            </a:endParaRP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200375759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0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77232850"/>
      </p:ext>
    </p:extLst>
  </p:cSld>
  <p:clrMapOvr>
    <a:masterClrMapping/>
  </p:clrMapOvr>
  <p:transition>
    <p:fade/>
  </p:transition>
  <p:timing>
    <p:tnLst>
      <p:par>
        <p:cTn id="1" dur="indefinite" restart="never" nodeType="tmRoot"/>
      </p:par>
    </p:tnLst>
  </p:timing>
</p:sldLayout>
</file>

<file path=ppt/slideLayouts/slideLayout503.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21123859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0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87681619"/>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1616502"/>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61838833"/>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412673679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252700173"/>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2377810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1968625408"/>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710744512"/>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26021730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60947434"/>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94364708"/>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25147350"/>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31476493"/>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52757213"/>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60758088"/>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0505505"/>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39247933"/>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55229639"/>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474224314"/>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4295425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147462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19200816"/>
      </p:ext>
    </p:extLst>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820137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71533139"/>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186816976"/>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33164954"/>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90491272"/>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42" y="1217195"/>
            <a:ext cx="5378548" cy="1973570"/>
          </a:xfrm>
        </p:spPr>
        <p:txBody>
          <a:bodyPr>
            <a:spAutoFit/>
          </a:bodyPr>
          <a:lstStyle>
            <a:lvl1pPr>
              <a:defRPr sz="646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097556" y="1"/>
            <a:ext cx="6094444" cy="6856100"/>
          </a:xfrm>
          <a:blipFill>
            <a:blip r:embed="rId2"/>
            <a:stretch>
              <a:fillRect/>
            </a:stretch>
          </a:blipFill>
        </p:spPr>
        <p:txBody>
          <a:bodyPr tIns="548640" anchor="ctr" anchorCtr="0">
            <a:noAutofit/>
          </a:bodyPr>
          <a:lstStyle>
            <a:lvl1pPr marL="0" indent="0" algn="ctr">
              <a:buNone/>
              <a:defRPr sz="1568"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3247776006"/>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407845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335963"/>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569958"/>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509596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47610452"/>
      </p:ext>
    </p:extLst>
  </p:cSld>
  <p:clrMapOvr>
    <a:masterClrMapping/>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189176"/>
            <a:ext cx="121920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2" tIns="45722" rIns="45722" bIns="45722" numCol="1" spcCol="0" rtlCol="0" fromWordArt="0" anchor="ctr" anchorCtr="0" forceAA="0" compatLnSpc="1">
            <a:prstTxWarp prst="textNoShape">
              <a:avLst/>
            </a:prstTxWarp>
            <a:noAutofit/>
          </a:bodyPr>
          <a:lstStyle/>
          <a:p>
            <a:pPr algn="ctr" defTabSz="914030" fontAlgn="base">
              <a:spcBef>
                <a:spcPct val="0"/>
              </a:spcBef>
              <a:spcAft>
                <a:spcPct val="0"/>
              </a:spcAft>
            </a:pPr>
            <a:endParaRPr lang="en-US" sz="2206"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69240" y="1197323"/>
            <a:ext cx="11653522" cy="1956973"/>
          </a:xfrm>
        </p:spPr>
        <p:txBody>
          <a:bodyPr/>
          <a:lstStyle>
            <a:lvl1pPr marL="0" indent="0">
              <a:buNone/>
              <a:defRPr sz="3235">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396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7304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98452"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3021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43432632"/>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5" y="0"/>
            <a:ext cx="12191377" cy="6858623"/>
          </a:xfrm>
          <a:prstGeom prst="rect">
            <a:avLst/>
          </a:prstGeom>
        </p:spPr>
      </p:pic>
      <p:sp>
        <p:nvSpPr>
          <p:cNvPr id="6" name="Rectangle 5"/>
          <p:cNvSpPr/>
          <p:nvPr userDrawn="1"/>
        </p:nvSpPr>
        <p:spPr bwMode="gray">
          <a:xfrm>
            <a:off x="0" y="5072678"/>
            <a:ext cx="12192000" cy="1785322"/>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20" rIns="0" bIns="45720" numCol="1" rtlCol="0" anchor="ctr" anchorCtr="0" compatLnSpc="1">
            <a:prstTxWarp prst="textNoShape">
              <a:avLst/>
            </a:prstTxWarp>
          </a:bodyPr>
          <a:lstStyle/>
          <a:p>
            <a:pPr algn="ctr" defTabSz="914030" fontAlgn="base">
              <a:spcBef>
                <a:spcPct val="0"/>
              </a:spcBef>
              <a:spcAft>
                <a:spcPct val="0"/>
              </a:spcAft>
            </a:pPr>
            <a:endParaRPr lang="en-US" sz="1961"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170702" y="6004182"/>
            <a:ext cx="5752044" cy="712175"/>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algn="r" defTabSz="913850" eaLnBrk="0" hangingPunct="0"/>
            <a:r>
              <a:rPr lang="en-US" sz="686" dirty="0">
                <a:solidFill>
                  <a:srgbClr val="FFFFFF"/>
                </a:solidFill>
                <a:cs typeface="Segoe UI" pitchFamily="34" charset="0"/>
              </a:rPr>
              <a:t>© 2015 Microsoft Corporation. All rights reserved.</a:t>
            </a:r>
          </a:p>
          <a:p>
            <a:pPr algn="r" defTabSz="913924" eaLnBrk="0" hangingPunct="0"/>
            <a:r>
              <a:rPr lang="en-US" sz="686" dirty="0">
                <a:solidFill>
                  <a:srgbClr val="FFFFFF"/>
                </a:solidFill>
                <a:cs typeface="Segoe UI" pitchFamily="34" charset="0"/>
              </a:rPr>
              <a:t>Microsoft, Windows and other product names are or may be registered trademarks and/or trademarks in the U.S. and/or other countries.</a:t>
            </a:r>
          </a:p>
          <a:p>
            <a:pPr algn="r" defTabSz="913924" eaLnBrk="0" hangingPunct="0"/>
            <a:r>
              <a:rPr lang="en-US" sz="686" dirty="0">
                <a:solidFill>
                  <a:srgbClr val="FFFFFF"/>
                </a:solidFill>
                <a:cs typeface="Segoe UI" pitchFamily="34" charset="0"/>
              </a:rPr>
              <a:t>MICROSOFT MAKES NO WARRANTIES, EXPRESS, IMPLIED OR STATUTORY, AS TO THE INFORMATION IN THIS PRESENTATION.</a:t>
            </a:r>
          </a:p>
          <a:p>
            <a:pPr algn="r" defTabSz="913850" eaLnBrk="0" hangingPunct="0"/>
            <a:r>
              <a:rPr lang="en-US" sz="686" dirty="0">
                <a:gradFill>
                  <a:gsLst>
                    <a:gs pos="12389">
                      <a:srgbClr val="FFFFFF"/>
                    </a:gs>
                    <a:gs pos="54000">
                      <a:srgbClr val="FFFFFF"/>
                    </a:gs>
                  </a:gsLst>
                  <a:lin ang="5400000" scaled="0"/>
                </a:gradFill>
                <a:cs typeface="Segoe UI" pitchFamily="34" charset="0"/>
              </a:rPr>
              <a:t> </a:t>
            </a:r>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2749" y="5638449"/>
            <a:ext cx="3227129" cy="687975"/>
          </a:xfrm>
          <a:prstGeom prst="rect">
            <a:avLst/>
          </a:prstGeom>
        </p:spPr>
      </p:pic>
    </p:spTree>
    <p:extLst>
      <p:ext uri="{BB962C8B-B14F-4D97-AF65-F5344CB8AC3E}">
        <p14:creationId xmlns:p14="http://schemas.microsoft.com/office/powerpoint/2010/main" val="35491976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67" indent="-284767">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196" indent="-275431">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964" indent="-284767">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043" indent="-224079">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121" indent="-224079">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92001" cy="619125"/>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27"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53309571"/>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Black Notes slide Layout No Bar">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239" y="1189177"/>
            <a:ext cx="11653523" cy="2396047"/>
          </a:xfrm>
          <a:prstGeom prst="rect">
            <a:avLst/>
          </a:prstGeom>
        </p:spPr>
        <p:txBody>
          <a:bodyPr/>
          <a:lstStyle>
            <a:lvl1pPr marL="284790" indent="-284790">
              <a:buClr>
                <a:schemeClr val="tx1"/>
              </a:buClr>
              <a:buSzPct val="90000"/>
              <a:buFont typeface="Arial" pitchFamily="34" charset="0"/>
              <a:buChar char="•"/>
              <a:defRPr sz="352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60241" indent="-275453">
              <a:buClr>
                <a:schemeClr val="tx1"/>
              </a:buClr>
              <a:buSzPct val="90000"/>
              <a:buFont typeface="Arial" pitchFamily="34" charset="0"/>
              <a:buChar char="•"/>
              <a:defRPr sz="3137">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5031" indent="-284790">
              <a:buClr>
                <a:schemeClr val="tx1"/>
              </a:buClr>
              <a:buSzPct val="90000"/>
              <a:buFont typeface="Arial" pitchFamily="34" charset="0"/>
              <a:buChar char="•"/>
              <a:defRPr sz="2745">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9128" indent="-224097">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3225" indent="-224097">
              <a:buClr>
                <a:schemeClr val="tx1"/>
              </a:buClr>
              <a:buSzPct val="90000"/>
              <a:buFont typeface="Arial" pitchFamily="34" charset="0"/>
              <a:buChar char="•"/>
              <a:defRPr sz="196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59367105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Tree>
    <p:extLst>
      <p:ext uri="{BB962C8B-B14F-4D97-AF65-F5344CB8AC3E}">
        <p14:creationId xmlns:p14="http://schemas.microsoft.com/office/powerpoint/2010/main" val="937813984"/>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38843" y="6356803"/>
            <a:ext cx="2742188" cy="364224"/>
          </a:xfrm>
          <a:prstGeom prst="rect">
            <a:avLst/>
          </a:prstGeom>
        </p:spPr>
        <p:txBody>
          <a:bodyPr/>
          <a:lstStyle/>
          <a:p>
            <a:pPr defTabSz="914367"/>
            <a:fld id="{0626A314-07C3-4D18-A5FC-2D5811D0A94B}" type="datetimeFigureOut">
              <a:rPr lang="en-NZ" smtClean="0">
                <a:solidFill>
                  <a:srgbClr val="FFFFFF"/>
                </a:solidFill>
              </a:rPr>
              <a:pPr defTabSz="914367"/>
              <a:t>25/11/2015</a:t>
            </a:fld>
            <a:endParaRPr lang="en-NZ" dirty="0">
              <a:solidFill>
                <a:srgbClr val="FFFFFF"/>
              </a:solidFill>
            </a:endParaRPr>
          </a:p>
        </p:txBody>
      </p:sp>
      <p:sp>
        <p:nvSpPr>
          <p:cNvPr id="4" name="Footer Placeholder 3"/>
          <p:cNvSpPr>
            <a:spLocks noGrp="1"/>
          </p:cNvSpPr>
          <p:nvPr>
            <p:ph type="ftr" sz="quarter" idx="11"/>
          </p:nvPr>
        </p:nvSpPr>
        <p:spPr>
          <a:xfrm>
            <a:off x="4038581" y="6356803"/>
            <a:ext cx="4114839" cy="364224"/>
          </a:xfrm>
          <a:prstGeom prst="rect">
            <a:avLst/>
          </a:prstGeom>
        </p:spPr>
        <p:txBody>
          <a:bodyPr/>
          <a:lstStyle/>
          <a:p>
            <a:pPr defTabSz="914367"/>
            <a:endParaRPr lang="en-NZ" dirty="0">
              <a:solidFill>
                <a:srgbClr val="FFFFFF"/>
              </a:solidFill>
            </a:endParaRPr>
          </a:p>
        </p:txBody>
      </p:sp>
      <p:sp>
        <p:nvSpPr>
          <p:cNvPr id="5" name="Slide Number Placeholder 4"/>
          <p:cNvSpPr>
            <a:spLocks noGrp="1"/>
          </p:cNvSpPr>
          <p:nvPr>
            <p:ph type="sldNum" sz="quarter" idx="12"/>
          </p:nvPr>
        </p:nvSpPr>
        <p:spPr>
          <a:xfrm>
            <a:off x="8610971" y="6356803"/>
            <a:ext cx="2742188" cy="364224"/>
          </a:xfrm>
          <a:prstGeom prst="rect">
            <a:avLst/>
          </a:prstGeom>
        </p:spPr>
        <p:txBody>
          <a:bodyPr/>
          <a:lstStyle/>
          <a:p>
            <a:pPr defTabSz="914367"/>
            <a:fld id="{FB0C7228-8968-4EAD-A859-852F0E05042B}" type="slidenum">
              <a:rPr lang="en-NZ" smtClean="0">
                <a:solidFill>
                  <a:srgbClr val="FFFFFF"/>
                </a:solidFill>
              </a:rPr>
              <a:pPr defTabSz="914367"/>
              <a:t>‹#›</a:t>
            </a:fld>
            <a:endParaRPr lang="en-NZ" dirty="0">
              <a:solidFill>
                <a:srgbClr val="FFFFFF"/>
              </a:solidFill>
            </a:endParaRPr>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29569" y="1"/>
            <a:ext cx="12251139" cy="6865782"/>
          </a:xfrm>
          <a:prstGeom prst="rect">
            <a:avLst/>
          </a:prstGeom>
        </p:spPr>
      </p:pic>
      <p:sp>
        <p:nvSpPr>
          <p:cNvPr id="7" name="Rectangle 6"/>
          <p:cNvSpPr/>
          <p:nvPr userDrawn="1"/>
        </p:nvSpPr>
        <p:spPr bwMode="gray">
          <a:xfrm>
            <a:off x="-29569" y="6409724"/>
            <a:ext cx="12251139" cy="456059"/>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5740" y="6547867"/>
            <a:ext cx="806774" cy="171991"/>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997689" y="2818951"/>
            <a:ext cx="4178051" cy="2727726"/>
          </a:xfrm>
          <a:prstGeom prst="rect">
            <a:avLst/>
          </a:prstGeom>
        </p:spPr>
      </p:pic>
    </p:spTree>
    <p:extLst>
      <p:ext uri="{BB962C8B-B14F-4D97-AF65-F5344CB8AC3E}">
        <p14:creationId xmlns:p14="http://schemas.microsoft.com/office/powerpoint/2010/main" val="4085808124"/>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a:solidFill>
            <a:srgbClr val="5C2D91"/>
          </a:solidFill>
        </p:spPr>
      </p:pic>
      <p:sp>
        <p:nvSpPr>
          <p:cNvPr id="9" name="Title 1"/>
          <p:cNvSpPr>
            <a:spLocks noGrp="1"/>
          </p:cNvSpPr>
          <p:nvPr>
            <p:ph type="title" hasCustomPrompt="1"/>
          </p:nvPr>
        </p:nvSpPr>
        <p:spPr>
          <a:xfrm>
            <a:off x="269302" y="2730214"/>
            <a:ext cx="8964185" cy="1494254"/>
          </a:xfrm>
          <a:solidFill>
            <a:srgbClr val="0078D7"/>
          </a:solidFill>
        </p:spPr>
        <p:txBody>
          <a:bodyPr lIns="146304" tIns="91440" rIns="146304" bIns="91440" anchor="t" anchorCtr="0"/>
          <a:lstStyle>
            <a:lvl1pPr>
              <a:defRPr sz="5293" spc="-98"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69302" y="4225766"/>
            <a:ext cx="7171337" cy="622775"/>
          </a:xfrm>
          <a:solidFill>
            <a:schemeClr val="accent2"/>
          </a:solidFill>
        </p:spPr>
        <p:txBody>
          <a:bodyPr lIns="146304" tIns="109728" rIns="146304" bIns="109728">
            <a:noAutofit/>
          </a:bodyPr>
          <a:lstStyle>
            <a:lvl1pPr marL="0" indent="0">
              <a:spcBef>
                <a:spcPts val="0"/>
              </a:spcBef>
              <a:buNone/>
              <a:defRPr sz="3137"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9302" y="6547867"/>
            <a:ext cx="806774" cy="171991"/>
          </a:xfrm>
          <a:prstGeom prst="rect">
            <a:avLst/>
          </a:prstGeom>
        </p:spPr>
      </p:pic>
      <p:sp>
        <p:nvSpPr>
          <p:cNvPr id="4" name="Text Placeholder 3"/>
          <p:cNvSpPr>
            <a:spLocks noGrp="1"/>
          </p:cNvSpPr>
          <p:nvPr>
            <p:ph type="body" sz="quarter" idx="13" hasCustomPrompt="1"/>
          </p:nvPr>
        </p:nvSpPr>
        <p:spPr>
          <a:xfrm>
            <a:off x="7462785" y="4232931"/>
            <a:ext cx="1770702" cy="615609"/>
          </a:xfrm>
          <a:solidFill>
            <a:schemeClr val="accent3"/>
          </a:solidFill>
        </p:spPr>
        <p:txBody>
          <a:bodyPr/>
          <a:lstStyle>
            <a:lvl1pPr marL="0" indent="0" algn="ctr">
              <a:buFontTx/>
              <a:buNone/>
              <a:defRPr sz="3137" baseline="0">
                <a:solidFill>
                  <a:schemeClr val="bg1"/>
                </a:solidFill>
                <a:latin typeface="+mj-lt"/>
              </a:defRPr>
            </a:lvl1pPr>
            <a:lvl2pPr marL="336118" indent="0">
              <a:buFontTx/>
              <a:buNone/>
              <a:defRPr sz="1568">
                <a:latin typeface="+mn-lt"/>
              </a:defRPr>
            </a:lvl2pPr>
            <a:lvl3pPr marL="560196" indent="0">
              <a:buFontTx/>
              <a:buNone/>
              <a:defRPr sz="1568">
                <a:latin typeface="+mn-lt"/>
              </a:defRPr>
            </a:lvl3pPr>
            <a:lvl4pPr marL="784275" indent="0">
              <a:buFontTx/>
              <a:buNone/>
              <a:defRPr sz="1568">
                <a:latin typeface="+mn-lt"/>
              </a:defRPr>
            </a:lvl4pPr>
            <a:lvl5pPr marL="1008353" indent="0">
              <a:buFontTx/>
              <a:buNone/>
              <a:defRPr sz="1568">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9835" y="1317668"/>
            <a:ext cx="4640866" cy="1364205"/>
          </a:xfrm>
          <a:prstGeom prst="rect">
            <a:avLst/>
          </a:prstGeom>
        </p:spPr>
      </p:pic>
    </p:spTree>
    <p:extLst>
      <p:ext uri="{BB962C8B-B14F-4D97-AF65-F5344CB8AC3E}">
        <p14:creationId xmlns:p14="http://schemas.microsoft.com/office/powerpoint/2010/main" val="18488774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20354">
                      <a:schemeClr val="tx2"/>
                    </a:gs>
                    <a:gs pos="40000">
                      <a:schemeClr val="tx2"/>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37236673"/>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9239" y="1189177"/>
            <a:ext cx="11653523"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961"/>
            </a:lvl2pPr>
            <a:lvl3pPr marL="224079" indent="0">
              <a:buNone/>
              <a:defRPr/>
            </a:lvl3pPr>
            <a:lvl4pPr marL="448157" indent="0">
              <a:buNone/>
              <a:defRPr/>
            </a:lvl4pPr>
            <a:lvl5pPr marL="672236"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66683976"/>
      </p:ext>
    </p:extLst>
  </p:cSld>
  <p:clrMapOvr>
    <a:masterClrMapping/>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buClr>
                <a:schemeClr val="tx2"/>
              </a:buClr>
              <a:defRPr sz="3921">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957818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2119510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8"/>
            <a:ext cx="11653523" cy="2052030"/>
          </a:xfrm>
        </p:spPr>
        <p:txBody>
          <a:bodyPr>
            <a:spAutoFit/>
          </a:bodyPr>
          <a:lstStyle>
            <a:lvl1pPr>
              <a:defRPr sz="392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22494516"/>
      </p:ext>
    </p:extLst>
  </p:cSld>
  <p:clrMapOvr>
    <a:masterClrMapping/>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gradFill>
                  <a:gsLst>
                    <a:gs pos="12389">
                      <a:schemeClr val="tx2"/>
                    </a:gs>
                    <a:gs pos="31000">
                      <a:schemeClr val="tx2"/>
                    </a:gs>
                  </a:gsLst>
                  <a:lin ang="5400000" scaled="0"/>
                </a:gradFill>
              </a:defRPr>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71058445"/>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5"/>
            <a:ext cx="5378548" cy="1877004"/>
          </a:xfrm>
        </p:spPr>
        <p:txBody>
          <a:bodyPr wrap="square">
            <a:spAutoFit/>
          </a:bodyPr>
          <a:lstStyle>
            <a:lvl1pPr marL="0" indent="0">
              <a:spcBef>
                <a:spcPts val="1200"/>
              </a:spcBef>
              <a:buClr>
                <a:schemeClr val="tx1"/>
              </a:buClr>
              <a:buFont typeface="Wingdings" pitchFamily="2" charset="2"/>
              <a:buNone/>
              <a:defRPr sz="3137"/>
            </a:lvl1pPr>
            <a:lvl2pPr marL="0" indent="0">
              <a:buNone/>
              <a:defRPr sz="1961"/>
            </a:lvl2pPr>
            <a:lvl3pPr marL="227191" indent="0">
              <a:buNone/>
              <a:tabLst/>
              <a:defRPr sz="1961"/>
            </a:lvl3pPr>
            <a:lvl4pPr marL="451269" indent="0">
              <a:buNone/>
              <a:defRPr/>
            </a:lvl4pPr>
            <a:lvl5pPr marL="672236"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25065686"/>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2"/>
              </a:buClr>
              <a:buFont typeface="Wingdings" panose="05000000000000000000" pitchFamily="2" charset="2"/>
              <a:buChar char="§"/>
              <a:defRPr sz="3137">
                <a:gradFill>
                  <a:gsLst>
                    <a:gs pos="19469">
                      <a:schemeClr val="tx2"/>
                    </a:gs>
                    <a:gs pos="32000">
                      <a:schemeClr val="tx2"/>
                    </a:gs>
                  </a:gsLst>
                  <a:lin ang="5400000" scaled="0"/>
                </a:gradFill>
              </a:defRPr>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73480481"/>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69242"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44215" y="1189176"/>
            <a:ext cx="5378548" cy="2377940"/>
          </a:xfrm>
        </p:spPr>
        <p:txBody>
          <a:bodyPr wrap="square">
            <a:spAutoFit/>
          </a:bodyPr>
          <a:lstStyle>
            <a:lvl1pPr marL="281655" indent="-281655">
              <a:spcBef>
                <a:spcPts val="1200"/>
              </a:spcBef>
              <a:buClr>
                <a:schemeClr val="tx1"/>
              </a:buClr>
              <a:buFont typeface="Wingdings" panose="05000000000000000000" pitchFamily="2" charset="2"/>
              <a:buChar char="§"/>
              <a:defRPr sz="3137"/>
            </a:lvl1pPr>
            <a:lvl2pPr marL="520660" indent="-228582">
              <a:buFont typeface="Wingdings" panose="05000000000000000000" pitchFamily="2" charset="2"/>
              <a:buChar char="§"/>
              <a:defRPr sz="2353"/>
            </a:lvl2pPr>
            <a:lvl3pPr marL="685748" indent="-165088">
              <a:buFont typeface="Wingdings" panose="05000000000000000000" pitchFamily="2" charset="2"/>
              <a:buChar char="§"/>
              <a:tabLst/>
              <a:defRPr sz="1961"/>
            </a:lvl3pPr>
            <a:lvl4pPr marL="863534" indent="-177786">
              <a:buFont typeface="Wingdings" panose="05000000000000000000" pitchFamily="2" charset="2"/>
              <a:buChar char="§"/>
              <a:defRPr/>
            </a:lvl4pPr>
            <a:lvl5pPr marL="1028622" indent="-165088">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9888194"/>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015628834"/>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95069"/>
            <a:ext cx="9859116" cy="1158793"/>
          </a:xfrm>
          <a:noFill/>
        </p:spPr>
        <p:txBody>
          <a:bodyPr tIns="91440" bIns="91440" anchor="t" anchorCtr="0">
            <a:spAutoFit/>
          </a:bodyPr>
          <a:lstStyle>
            <a:lvl1pPr>
              <a:defRPr sz="7057" spc="-98"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69241" y="4785989"/>
            <a:ext cx="9860674" cy="724246"/>
          </a:xfrm>
          <a:noFill/>
        </p:spPr>
        <p:txBody>
          <a:bodyPr lIns="182880" tIns="146304" rIns="182880" bIns="146304">
            <a:spAutoFit/>
          </a:bodyPr>
          <a:lstStyle>
            <a:lvl1pPr marL="0" indent="0">
              <a:spcBef>
                <a:spcPts val="0"/>
              </a:spcBef>
              <a:buNone/>
              <a:defRPr sz="3137"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31918335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40" y="2084173"/>
            <a:ext cx="9859116" cy="1158793"/>
          </a:xfrm>
          <a:noFill/>
        </p:spPr>
        <p:txBody>
          <a:bodyPr tIns="91440" bIns="91440" anchor="t" anchorCtr="0">
            <a:spAutoFit/>
          </a:bodyPr>
          <a:lstStyle>
            <a:lvl1pPr>
              <a:defRPr lang="en-US" sz="7057" b="0" kern="1200" cap="none" spc="-98"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409724"/>
            <a:ext cx="12191377" cy="44827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030"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2254" y="6547867"/>
            <a:ext cx="806774" cy="171991"/>
          </a:xfrm>
          <a:prstGeom prst="rect">
            <a:avLst/>
          </a:prstGeom>
        </p:spPr>
      </p:pic>
    </p:spTree>
    <p:extLst>
      <p:ext uri="{BB962C8B-B14F-4D97-AF65-F5344CB8AC3E}">
        <p14:creationId xmlns:p14="http://schemas.microsoft.com/office/powerpoint/2010/main" val="23031002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765" y="1069"/>
            <a:ext cx="12185847" cy="6855512"/>
          </a:xfrm>
          <a:prstGeom prst="rect">
            <a:avLst/>
          </a:prstGeom>
        </p:spPr>
      </p:pic>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1982091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69239" y="2084172"/>
            <a:ext cx="11653523" cy="1158793"/>
          </a:xfrm>
          <a:noFill/>
        </p:spPr>
        <p:txBody>
          <a:bodyPr tIns="91440" bIns="91440" anchor="t" anchorCtr="0">
            <a:spAutoFit/>
          </a:bodyPr>
          <a:lstStyle>
            <a:lvl1pPr>
              <a:defRPr sz="7057" spc="-9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99648824"/>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60.xml"/><Relationship Id="rId13" Type="http://schemas.openxmlformats.org/officeDocument/2006/relationships/slideLayout" Target="../slideLayouts/slideLayout265.xml"/><Relationship Id="rId18" Type="http://schemas.openxmlformats.org/officeDocument/2006/relationships/slideLayout" Target="../slideLayouts/slideLayout270.xml"/><Relationship Id="rId26" Type="http://schemas.openxmlformats.org/officeDocument/2006/relationships/slideLayout" Target="../slideLayouts/slideLayout278.xml"/><Relationship Id="rId3" Type="http://schemas.openxmlformats.org/officeDocument/2006/relationships/slideLayout" Target="../slideLayouts/slideLayout255.xml"/><Relationship Id="rId21" Type="http://schemas.openxmlformats.org/officeDocument/2006/relationships/slideLayout" Target="../slideLayouts/slideLayout273.xml"/><Relationship Id="rId7" Type="http://schemas.openxmlformats.org/officeDocument/2006/relationships/slideLayout" Target="../slideLayouts/slideLayout259.xml"/><Relationship Id="rId12" Type="http://schemas.openxmlformats.org/officeDocument/2006/relationships/slideLayout" Target="../slideLayouts/slideLayout264.xml"/><Relationship Id="rId17" Type="http://schemas.openxmlformats.org/officeDocument/2006/relationships/slideLayout" Target="../slideLayouts/slideLayout269.xml"/><Relationship Id="rId25" Type="http://schemas.openxmlformats.org/officeDocument/2006/relationships/slideLayout" Target="../slideLayouts/slideLayout277.xml"/><Relationship Id="rId2" Type="http://schemas.openxmlformats.org/officeDocument/2006/relationships/slideLayout" Target="../slideLayouts/slideLayout254.xml"/><Relationship Id="rId16" Type="http://schemas.openxmlformats.org/officeDocument/2006/relationships/slideLayout" Target="../slideLayouts/slideLayout268.xml"/><Relationship Id="rId20" Type="http://schemas.openxmlformats.org/officeDocument/2006/relationships/slideLayout" Target="../slideLayouts/slideLayout272.xml"/><Relationship Id="rId29" Type="http://schemas.openxmlformats.org/officeDocument/2006/relationships/theme" Target="../theme/theme10.xml"/><Relationship Id="rId1" Type="http://schemas.openxmlformats.org/officeDocument/2006/relationships/slideLayout" Target="../slideLayouts/slideLayout253.xml"/><Relationship Id="rId6" Type="http://schemas.openxmlformats.org/officeDocument/2006/relationships/slideLayout" Target="../slideLayouts/slideLayout258.xml"/><Relationship Id="rId11" Type="http://schemas.openxmlformats.org/officeDocument/2006/relationships/slideLayout" Target="../slideLayouts/slideLayout263.xml"/><Relationship Id="rId24" Type="http://schemas.openxmlformats.org/officeDocument/2006/relationships/slideLayout" Target="../slideLayouts/slideLayout276.xml"/><Relationship Id="rId5" Type="http://schemas.openxmlformats.org/officeDocument/2006/relationships/slideLayout" Target="../slideLayouts/slideLayout257.xml"/><Relationship Id="rId15" Type="http://schemas.openxmlformats.org/officeDocument/2006/relationships/slideLayout" Target="../slideLayouts/slideLayout267.xml"/><Relationship Id="rId23" Type="http://schemas.openxmlformats.org/officeDocument/2006/relationships/slideLayout" Target="../slideLayouts/slideLayout275.xml"/><Relationship Id="rId28" Type="http://schemas.openxmlformats.org/officeDocument/2006/relationships/slideLayout" Target="../slideLayouts/slideLayout280.xml"/><Relationship Id="rId10" Type="http://schemas.openxmlformats.org/officeDocument/2006/relationships/slideLayout" Target="../slideLayouts/slideLayout262.xml"/><Relationship Id="rId19" Type="http://schemas.openxmlformats.org/officeDocument/2006/relationships/slideLayout" Target="../slideLayouts/slideLayout271.xml"/><Relationship Id="rId4" Type="http://schemas.openxmlformats.org/officeDocument/2006/relationships/slideLayout" Target="../slideLayouts/slideLayout256.xml"/><Relationship Id="rId9" Type="http://schemas.openxmlformats.org/officeDocument/2006/relationships/slideLayout" Target="../slideLayouts/slideLayout261.xml"/><Relationship Id="rId14" Type="http://schemas.openxmlformats.org/officeDocument/2006/relationships/slideLayout" Target="../slideLayouts/slideLayout266.xml"/><Relationship Id="rId22" Type="http://schemas.openxmlformats.org/officeDocument/2006/relationships/slideLayout" Target="../slideLayouts/slideLayout274.xml"/><Relationship Id="rId27" Type="http://schemas.openxmlformats.org/officeDocument/2006/relationships/slideLayout" Target="../slideLayouts/slideLayout279.xml"/><Relationship Id="rId30"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88.xml"/><Relationship Id="rId13" Type="http://schemas.openxmlformats.org/officeDocument/2006/relationships/slideLayout" Target="../slideLayouts/slideLayout293.xml"/><Relationship Id="rId18" Type="http://schemas.openxmlformats.org/officeDocument/2006/relationships/slideLayout" Target="../slideLayouts/slideLayout298.xml"/><Relationship Id="rId26" Type="http://schemas.openxmlformats.org/officeDocument/2006/relationships/slideLayout" Target="../slideLayouts/slideLayout306.xml"/><Relationship Id="rId3" Type="http://schemas.openxmlformats.org/officeDocument/2006/relationships/slideLayout" Target="../slideLayouts/slideLayout283.xml"/><Relationship Id="rId21" Type="http://schemas.openxmlformats.org/officeDocument/2006/relationships/slideLayout" Target="../slideLayouts/slideLayout301.xml"/><Relationship Id="rId7" Type="http://schemas.openxmlformats.org/officeDocument/2006/relationships/slideLayout" Target="../slideLayouts/slideLayout287.xml"/><Relationship Id="rId12" Type="http://schemas.openxmlformats.org/officeDocument/2006/relationships/slideLayout" Target="../slideLayouts/slideLayout292.xml"/><Relationship Id="rId17" Type="http://schemas.openxmlformats.org/officeDocument/2006/relationships/slideLayout" Target="../slideLayouts/slideLayout297.xml"/><Relationship Id="rId25" Type="http://schemas.openxmlformats.org/officeDocument/2006/relationships/slideLayout" Target="../slideLayouts/slideLayout305.xml"/><Relationship Id="rId2" Type="http://schemas.openxmlformats.org/officeDocument/2006/relationships/slideLayout" Target="../slideLayouts/slideLayout282.xml"/><Relationship Id="rId16" Type="http://schemas.openxmlformats.org/officeDocument/2006/relationships/slideLayout" Target="../slideLayouts/slideLayout296.xml"/><Relationship Id="rId20" Type="http://schemas.openxmlformats.org/officeDocument/2006/relationships/slideLayout" Target="../slideLayouts/slideLayout300.xml"/><Relationship Id="rId29" Type="http://schemas.openxmlformats.org/officeDocument/2006/relationships/theme" Target="../theme/theme11.xml"/><Relationship Id="rId1" Type="http://schemas.openxmlformats.org/officeDocument/2006/relationships/slideLayout" Target="../slideLayouts/slideLayout281.xml"/><Relationship Id="rId6" Type="http://schemas.openxmlformats.org/officeDocument/2006/relationships/slideLayout" Target="../slideLayouts/slideLayout286.xml"/><Relationship Id="rId11" Type="http://schemas.openxmlformats.org/officeDocument/2006/relationships/slideLayout" Target="../slideLayouts/slideLayout291.xml"/><Relationship Id="rId24" Type="http://schemas.openxmlformats.org/officeDocument/2006/relationships/slideLayout" Target="../slideLayouts/slideLayout304.xml"/><Relationship Id="rId5" Type="http://schemas.openxmlformats.org/officeDocument/2006/relationships/slideLayout" Target="../slideLayouts/slideLayout285.xml"/><Relationship Id="rId15" Type="http://schemas.openxmlformats.org/officeDocument/2006/relationships/slideLayout" Target="../slideLayouts/slideLayout295.xml"/><Relationship Id="rId23" Type="http://schemas.openxmlformats.org/officeDocument/2006/relationships/slideLayout" Target="../slideLayouts/slideLayout303.xml"/><Relationship Id="rId28" Type="http://schemas.openxmlformats.org/officeDocument/2006/relationships/slideLayout" Target="../slideLayouts/slideLayout308.xml"/><Relationship Id="rId10" Type="http://schemas.openxmlformats.org/officeDocument/2006/relationships/slideLayout" Target="../slideLayouts/slideLayout290.xml"/><Relationship Id="rId19" Type="http://schemas.openxmlformats.org/officeDocument/2006/relationships/slideLayout" Target="../slideLayouts/slideLayout299.xml"/><Relationship Id="rId4" Type="http://schemas.openxmlformats.org/officeDocument/2006/relationships/slideLayout" Target="../slideLayouts/slideLayout284.xml"/><Relationship Id="rId9" Type="http://schemas.openxmlformats.org/officeDocument/2006/relationships/slideLayout" Target="../slideLayouts/slideLayout289.xml"/><Relationship Id="rId14" Type="http://schemas.openxmlformats.org/officeDocument/2006/relationships/slideLayout" Target="../slideLayouts/slideLayout294.xml"/><Relationship Id="rId22" Type="http://schemas.openxmlformats.org/officeDocument/2006/relationships/slideLayout" Target="../slideLayouts/slideLayout302.xml"/><Relationship Id="rId27" Type="http://schemas.openxmlformats.org/officeDocument/2006/relationships/slideLayout" Target="../slideLayouts/slideLayout307.xml"/><Relationship Id="rId30"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316.xml"/><Relationship Id="rId13" Type="http://schemas.openxmlformats.org/officeDocument/2006/relationships/slideLayout" Target="../slideLayouts/slideLayout321.xml"/><Relationship Id="rId18" Type="http://schemas.openxmlformats.org/officeDocument/2006/relationships/slideLayout" Target="../slideLayouts/slideLayout326.xml"/><Relationship Id="rId26" Type="http://schemas.openxmlformats.org/officeDocument/2006/relationships/slideLayout" Target="../slideLayouts/slideLayout334.xml"/><Relationship Id="rId3" Type="http://schemas.openxmlformats.org/officeDocument/2006/relationships/slideLayout" Target="../slideLayouts/slideLayout311.xml"/><Relationship Id="rId21" Type="http://schemas.openxmlformats.org/officeDocument/2006/relationships/slideLayout" Target="../slideLayouts/slideLayout329.xml"/><Relationship Id="rId7" Type="http://schemas.openxmlformats.org/officeDocument/2006/relationships/slideLayout" Target="../slideLayouts/slideLayout315.xml"/><Relationship Id="rId12" Type="http://schemas.openxmlformats.org/officeDocument/2006/relationships/slideLayout" Target="../slideLayouts/slideLayout320.xml"/><Relationship Id="rId17" Type="http://schemas.openxmlformats.org/officeDocument/2006/relationships/slideLayout" Target="../slideLayouts/slideLayout325.xml"/><Relationship Id="rId25" Type="http://schemas.openxmlformats.org/officeDocument/2006/relationships/slideLayout" Target="../slideLayouts/slideLayout333.xml"/><Relationship Id="rId2" Type="http://schemas.openxmlformats.org/officeDocument/2006/relationships/slideLayout" Target="../slideLayouts/slideLayout310.xml"/><Relationship Id="rId16" Type="http://schemas.openxmlformats.org/officeDocument/2006/relationships/slideLayout" Target="../slideLayouts/slideLayout324.xml"/><Relationship Id="rId20" Type="http://schemas.openxmlformats.org/officeDocument/2006/relationships/slideLayout" Target="../slideLayouts/slideLayout328.xml"/><Relationship Id="rId29" Type="http://schemas.openxmlformats.org/officeDocument/2006/relationships/theme" Target="../theme/theme12.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24" Type="http://schemas.openxmlformats.org/officeDocument/2006/relationships/slideLayout" Target="../slideLayouts/slideLayout332.xml"/><Relationship Id="rId5" Type="http://schemas.openxmlformats.org/officeDocument/2006/relationships/slideLayout" Target="../slideLayouts/slideLayout313.xml"/><Relationship Id="rId15" Type="http://schemas.openxmlformats.org/officeDocument/2006/relationships/slideLayout" Target="../slideLayouts/slideLayout323.xml"/><Relationship Id="rId23" Type="http://schemas.openxmlformats.org/officeDocument/2006/relationships/slideLayout" Target="../slideLayouts/slideLayout331.xml"/><Relationship Id="rId28" Type="http://schemas.openxmlformats.org/officeDocument/2006/relationships/slideLayout" Target="../slideLayouts/slideLayout336.xml"/><Relationship Id="rId10" Type="http://schemas.openxmlformats.org/officeDocument/2006/relationships/slideLayout" Target="../slideLayouts/slideLayout318.xml"/><Relationship Id="rId19" Type="http://schemas.openxmlformats.org/officeDocument/2006/relationships/slideLayout" Target="../slideLayouts/slideLayout327.xml"/><Relationship Id="rId4" Type="http://schemas.openxmlformats.org/officeDocument/2006/relationships/slideLayout" Target="../slideLayouts/slideLayout312.xml"/><Relationship Id="rId9" Type="http://schemas.openxmlformats.org/officeDocument/2006/relationships/slideLayout" Target="../slideLayouts/slideLayout317.xml"/><Relationship Id="rId14" Type="http://schemas.openxmlformats.org/officeDocument/2006/relationships/slideLayout" Target="../slideLayouts/slideLayout322.xml"/><Relationship Id="rId22" Type="http://schemas.openxmlformats.org/officeDocument/2006/relationships/slideLayout" Target="../slideLayouts/slideLayout330.xml"/><Relationship Id="rId27" Type="http://schemas.openxmlformats.org/officeDocument/2006/relationships/slideLayout" Target="../slideLayouts/slideLayout335.xml"/><Relationship Id="rId30" Type="http://schemas.openxmlformats.org/officeDocument/2006/relationships/image" Target="../media/image1.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344.xml"/><Relationship Id="rId13" Type="http://schemas.openxmlformats.org/officeDocument/2006/relationships/slideLayout" Target="../slideLayouts/slideLayout349.xml"/><Relationship Id="rId18" Type="http://schemas.openxmlformats.org/officeDocument/2006/relationships/slideLayout" Target="../slideLayouts/slideLayout354.xml"/><Relationship Id="rId26" Type="http://schemas.openxmlformats.org/officeDocument/2006/relationships/slideLayout" Target="../slideLayouts/slideLayout362.xml"/><Relationship Id="rId3" Type="http://schemas.openxmlformats.org/officeDocument/2006/relationships/slideLayout" Target="../slideLayouts/slideLayout339.xml"/><Relationship Id="rId21" Type="http://schemas.openxmlformats.org/officeDocument/2006/relationships/slideLayout" Target="../slideLayouts/slideLayout357.xml"/><Relationship Id="rId7" Type="http://schemas.openxmlformats.org/officeDocument/2006/relationships/slideLayout" Target="../slideLayouts/slideLayout343.xml"/><Relationship Id="rId12" Type="http://schemas.openxmlformats.org/officeDocument/2006/relationships/slideLayout" Target="../slideLayouts/slideLayout348.xml"/><Relationship Id="rId17" Type="http://schemas.openxmlformats.org/officeDocument/2006/relationships/slideLayout" Target="../slideLayouts/slideLayout353.xml"/><Relationship Id="rId25" Type="http://schemas.openxmlformats.org/officeDocument/2006/relationships/slideLayout" Target="../slideLayouts/slideLayout361.xml"/><Relationship Id="rId2" Type="http://schemas.openxmlformats.org/officeDocument/2006/relationships/slideLayout" Target="../slideLayouts/slideLayout338.xml"/><Relationship Id="rId16" Type="http://schemas.openxmlformats.org/officeDocument/2006/relationships/slideLayout" Target="../slideLayouts/slideLayout352.xml"/><Relationship Id="rId20" Type="http://schemas.openxmlformats.org/officeDocument/2006/relationships/slideLayout" Target="../slideLayouts/slideLayout356.xml"/><Relationship Id="rId29" Type="http://schemas.openxmlformats.org/officeDocument/2006/relationships/theme" Target="../theme/theme13.xml"/><Relationship Id="rId1" Type="http://schemas.openxmlformats.org/officeDocument/2006/relationships/slideLayout" Target="../slideLayouts/slideLayout337.xml"/><Relationship Id="rId6" Type="http://schemas.openxmlformats.org/officeDocument/2006/relationships/slideLayout" Target="../slideLayouts/slideLayout342.xml"/><Relationship Id="rId11" Type="http://schemas.openxmlformats.org/officeDocument/2006/relationships/slideLayout" Target="../slideLayouts/slideLayout347.xml"/><Relationship Id="rId24" Type="http://schemas.openxmlformats.org/officeDocument/2006/relationships/slideLayout" Target="../slideLayouts/slideLayout360.xml"/><Relationship Id="rId5" Type="http://schemas.openxmlformats.org/officeDocument/2006/relationships/slideLayout" Target="../slideLayouts/slideLayout341.xml"/><Relationship Id="rId15" Type="http://schemas.openxmlformats.org/officeDocument/2006/relationships/slideLayout" Target="../slideLayouts/slideLayout351.xml"/><Relationship Id="rId23" Type="http://schemas.openxmlformats.org/officeDocument/2006/relationships/slideLayout" Target="../slideLayouts/slideLayout359.xml"/><Relationship Id="rId28" Type="http://schemas.openxmlformats.org/officeDocument/2006/relationships/slideLayout" Target="../slideLayouts/slideLayout364.xml"/><Relationship Id="rId10" Type="http://schemas.openxmlformats.org/officeDocument/2006/relationships/slideLayout" Target="../slideLayouts/slideLayout346.xml"/><Relationship Id="rId19" Type="http://schemas.openxmlformats.org/officeDocument/2006/relationships/slideLayout" Target="../slideLayouts/slideLayout355.xml"/><Relationship Id="rId4" Type="http://schemas.openxmlformats.org/officeDocument/2006/relationships/slideLayout" Target="../slideLayouts/slideLayout340.xml"/><Relationship Id="rId9" Type="http://schemas.openxmlformats.org/officeDocument/2006/relationships/slideLayout" Target="../slideLayouts/slideLayout345.xml"/><Relationship Id="rId14" Type="http://schemas.openxmlformats.org/officeDocument/2006/relationships/slideLayout" Target="../slideLayouts/slideLayout350.xml"/><Relationship Id="rId22" Type="http://schemas.openxmlformats.org/officeDocument/2006/relationships/slideLayout" Target="../slideLayouts/slideLayout358.xml"/><Relationship Id="rId27" Type="http://schemas.openxmlformats.org/officeDocument/2006/relationships/slideLayout" Target="../slideLayouts/slideLayout363.xml"/><Relationship Id="rId30" Type="http://schemas.openxmlformats.org/officeDocument/2006/relationships/image" Target="../media/image1.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372.xml"/><Relationship Id="rId13" Type="http://schemas.openxmlformats.org/officeDocument/2006/relationships/slideLayout" Target="../slideLayouts/slideLayout377.xml"/><Relationship Id="rId18" Type="http://schemas.openxmlformats.org/officeDocument/2006/relationships/slideLayout" Target="../slideLayouts/slideLayout382.xml"/><Relationship Id="rId26" Type="http://schemas.openxmlformats.org/officeDocument/2006/relationships/slideLayout" Target="../slideLayouts/slideLayout390.xml"/><Relationship Id="rId3" Type="http://schemas.openxmlformats.org/officeDocument/2006/relationships/slideLayout" Target="../slideLayouts/slideLayout367.xml"/><Relationship Id="rId21" Type="http://schemas.openxmlformats.org/officeDocument/2006/relationships/slideLayout" Target="../slideLayouts/slideLayout385.xml"/><Relationship Id="rId7" Type="http://schemas.openxmlformats.org/officeDocument/2006/relationships/slideLayout" Target="../slideLayouts/slideLayout371.xml"/><Relationship Id="rId12" Type="http://schemas.openxmlformats.org/officeDocument/2006/relationships/slideLayout" Target="../slideLayouts/slideLayout376.xml"/><Relationship Id="rId17" Type="http://schemas.openxmlformats.org/officeDocument/2006/relationships/slideLayout" Target="../slideLayouts/slideLayout381.xml"/><Relationship Id="rId25" Type="http://schemas.openxmlformats.org/officeDocument/2006/relationships/slideLayout" Target="../slideLayouts/slideLayout389.xml"/><Relationship Id="rId2" Type="http://schemas.openxmlformats.org/officeDocument/2006/relationships/slideLayout" Target="../slideLayouts/slideLayout366.xml"/><Relationship Id="rId16" Type="http://schemas.openxmlformats.org/officeDocument/2006/relationships/slideLayout" Target="../slideLayouts/slideLayout380.xml"/><Relationship Id="rId20" Type="http://schemas.openxmlformats.org/officeDocument/2006/relationships/slideLayout" Target="../slideLayouts/slideLayout384.xml"/><Relationship Id="rId29" Type="http://schemas.openxmlformats.org/officeDocument/2006/relationships/theme" Target="../theme/theme14.xml"/><Relationship Id="rId1" Type="http://schemas.openxmlformats.org/officeDocument/2006/relationships/slideLayout" Target="../slideLayouts/slideLayout365.xml"/><Relationship Id="rId6" Type="http://schemas.openxmlformats.org/officeDocument/2006/relationships/slideLayout" Target="../slideLayouts/slideLayout370.xml"/><Relationship Id="rId11" Type="http://schemas.openxmlformats.org/officeDocument/2006/relationships/slideLayout" Target="../slideLayouts/slideLayout375.xml"/><Relationship Id="rId24" Type="http://schemas.openxmlformats.org/officeDocument/2006/relationships/slideLayout" Target="../slideLayouts/slideLayout388.xml"/><Relationship Id="rId5" Type="http://schemas.openxmlformats.org/officeDocument/2006/relationships/slideLayout" Target="../slideLayouts/slideLayout369.xml"/><Relationship Id="rId15" Type="http://schemas.openxmlformats.org/officeDocument/2006/relationships/slideLayout" Target="../slideLayouts/slideLayout379.xml"/><Relationship Id="rId23" Type="http://schemas.openxmlformats.org/officeDocument/2006/relationships/slideLayout" Target="../slideLayouts/slideLayout387.xml"/><Relationship Id="rId28" Type="http://schemas.openxmlformats.org/officeDocument/2006/relationships/slideLayout" Target="../slideLayouts/slideLayout392.xml"/><Relationship Id="rId10" Type="http://schemas.openxmlformats.org/officeDocument/2006/relationships/slideLayout" Target="../slideLayouts/slideLayout374.xml"/><Relationship Id="rId19" Type="http://schemas.openxmlformats.org/officeDocument/2006/relationships/slideLayout" Target="../slideLayouts/slideLayout383.xml"/><Relationship Id="rId4" Type="http://schemas.openxmlformats.org/officeDocument/2006/relationships/slideLayout" Target="../slideLayouts/slideLayout368.xml"/><Relationship Id="rId9" Type="http://schemas.openxmlformats.org/officeDocument/2006/relationships/slideLayout" Target="../slideLayouts/slideLayout373.xml"/><Relationship Id="rId14" Type="http://schemas.openxmlformats.org/officeDocument/2006/relationships/slideLayout" Target="../slideLayouts/slideLayout378.xml"/><Relationship Id="rId22" Type="http://schemas.openxmlformats.org/officeDocument/2006/relationships/slideLayout" Target="../slideLayouts/slideLayout386.xml"/><Relationship Id="rId27" Type="http://schemas.openxmlformats.org/officeDocument/2006/relationships/slideLayout" Target="../slideLayouts/slideLayout391.xml"/><Relationship Id="rId30" Type="http://schemas.openxmlformats.org/officeDocument/2006/relationships/image" Target="../media/image1.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400.xml"/><Relationship Id="rId13" Type="http://schemas.openxmlformats.org/officeDocument/2006/relationships/slideLayout" Target="../slideLayouts/slideLayout405.xml"/><Relationship Id="rId18" Type="http://schemas.openxmlformats.org/officeDocument/2006/relationships/slideLayout" Target="../slideLayouts/slideLayout410.xml"/><Relationship Id="rId26" Type="http://schemas.openxmlformats.org/officeDocument/2006/relationships/slideLayout" Target="../slideLayouts/slideLayout418.xml"/><Relationship Id="rId3" Type="http://schemas.openxmlformats.org/officeDocument/2006/relationships/slideLayout" Target="../slideLayouts/slideLayout395.xml"/><Relationship Id="rId21" Type="http://schemas.openxmlformats.org/officeDocument/2006/relationships/slideLayout" Target="../slideLayouts/slideLayout413.xml"/><Relationship Id="rId7" Type="http://schemas.openxmlformats.org/officeDocument/2006/relationships/slideLayout" Target="../slideLayouts/slideLayout399.xml"/><Relationship Id="rId12" Type="http://schemas.openxmlformats.org/officeDocument/2006/relationships/slideLayout" Target="../slideLayouts/slideLayout404.xml"/><Relationship Id="rId17" Type="http://schemas.openxmlformats.org/officeDocument/2006/relationships/slideLayout" Target="../slideLayouts/slideLayout409.xml"/><Relationship Id="rId25" Type="http://schemas.openxmlformats.org/officeDocument/2006/relationships/slideLayout" Target="../slideLayouts/slideLayout417.xml"/><Relationship Id="rId2" Type="http://schemas.openxmlformats.org/officeDocument/2006/relationships/slideLayout" Target="../slideLayouts/slideLayout394.xml"/><Relationship Id="rId16" Type="http://schemas.openxmlformats.org/officeDocument/2006/relationships/slideLayout" Target="../slideLayouts/slideLayout408.xml"/><Relationship Id="rId20" Type="http://schemas.openxmlformats.org/officeDocument/2006/relationships/slideLayout" Target="../slideLayouts/slideLayout412.xml"/><Relationship Id="rId29" Type="http://schemas.openxmlformats.org/officeDocument/2006/relationships/theme" Target="../theme/theme15.xml"/><Relationship Id="rId1" Type="http://schemas.openxmlformats.org/officeDocument/2006/relationships/slideLayout" Target="../slideLayouts/slideLayout393.xml"/><Relationship Id="rId6" Type="http://schemas.openxmlformats.org/officeDocument/2006/relationships/slideLayout" Target="../slideLayouts/slideLayout398.xml"/><Relationship Id="rId11" Type="http://schemas.openxmlformats.org/officeDocument/2006/relationships/slideLayout" Target="../slideLayouts/slideLayout403.xml"/><Relationship Id="rId24" Type="http://schemas.openxmlformats.org/officeDocument/2006/relationships/slideLayout" Target="../slideLayouts/slideLayout416.xml"/><Relationship Id="rId5" Type="http://schemas.openxmlformats.org/officeDocument/2006/relationships/slideLayout" Target="../slideLayouts/slideLayout397.xml"/><Relationship Id="rId15" Type="http://schemas.openxmlformats.org/officeDocument/2006/relationships/slideLayout" Target="../slideLayouts/slideLayout407.xml"/><Relationship Id="rId23" Type="http://schemas.openxmlformats.org/officeDocument/2006/relationships/slideLayout" Target="../slideLayouts/slideLayout415.xml"/><Relationship Id="rId28" Type="http://schemas.openxmlformats.org/officeDocument/2006/relationships/slideLayout" Target="../slideLayouts/slideLayout420.xml"/><Relationship Id="rId10" Type="http://schemas.openxmlformats.org/officeDocument/2006/relationships/slideLayout" Target="../slideLayouts/slideLayout402.xml"/><Relationship Id="rId19" Type="http://schemas.openxmlformats.org/officeDocument/2006/relationships/slideLayout" Target="../slideLayouts/slideLayout411.xml"/><Relationship Id="rId4" Type="http://schemas.openxmlformats.org/officeDocument/2006/relationships/slideLayout" Target="../slideLayouts/slideLayout396.xml"/><Relationship Id="rId9" Type="http://schemas.openxmlformats.org/officeDocument/2006/relationships/slideLayout" Target="../slideLayouts/slideLayout401.xml"/><Relationship Id="rId14" Type="http://schemas.openxmlformats.org/officeDocument/2006/relationships/slideLayout" Target="../slideLayouts/slideLayout406.xml"/><Relationship Id="rId22" Type="http://schemas.openxmlformats.org/officeDocument/2006/relationships/slideLayout" Target="../slideLayouts/slideLayout414.xml"/><Relationship Id="rId27" Type="http://schemas.openxmlformats.org/officeDocument/2006/relationships/slideLayout" Target="../slideLayouts/slideLayout419.xml"/><Relationship Id="rId30" Type="http://schemas.openxmlformats.org/officeDocument/2006/relationships/image" Target="../media/image1.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428.xml"/><Relationship Id="rId13" Type="http://schemas.openxmlformats.org/officeDocument/2006/relationships/slideLayout" Target="../slideLayouts/slideLayout433.xml"/><Relationship Id="rId18" Type="http://schemas.openxmlformats.org/officeDocument/2006/relationships/slideLayout" Target="../slideLayouts/slideLayout438.xml"/><Relationship Id="rId26" Type="http://schemas.openxmlformats.org/officeDocument/2006/relationships/slideLayout" Target="../slideLayouts/slideLayout446.xml"/><Relationship Id="rId3" Type="http://schemas.openxmlformats.org/officeDocument/2006/relationships/slideLayout" Target="../slideLayouts/slideLayout423.xml"/><Relationship Id="rId21" Type="http://schemas.openxmlformats.org/officeDocument/2006/relationships/slideLayout" Target="../slideLayouts/slideLayout441.xml"/><Relationship Id="rId7" Type="http://schemas.openxmlformats.org/officeDocument/2006/relationships/slideLayout" Target="../slideLayouts/slideLayout427.xml"/><Relationship Id="rId12" Type="http://schemas.openxmlformats.org/officeDocument/2006/relationships/slideLayout" Target="../slideLayouts/slideLayout432.xml"/><Relationship Id="rId17" Type="http://schemas.openxmlformats.org/officeDocument/2006/relationships/slideLayout" Target="../slideLayouts/slideLayout437.xml"/><Relationship Id="rId25" Type="http://schemas.openxmlformats.org/officeDocument/2006/relationships/slideLayout" Target="../slideLayouts/slideLayout445.xml"/><Relationship Id="rId2" Type="http://schemas.openxmlformats.org/officeDocument/2006/relationships/slideLayout" Target="../slideLayouts/slideLayout422.xml"/><Relationship Id="rId16" Type="http://schemas.openxmlformats.org/officeDocument/2006/relationships/slideLayout" Target="../slideLayouts/slideLayout436.xml"/><Relationship Id="rId20" Type="http://schemas.openxmlformats.org/officeDocument/2006/relationships/slideLayout" Target="../slideLayouts/slideLayout440.xml"/><Relationship Id="rId29" Type="http://schemas.openxmlformats.org/officeDocument/2006/relationships/theme" Target="../theme/theme16.xml"/><Relationship Id="rId1" Type="http://schemas.openxmlformats.org/officeDocument/2006/relationships/slideLayout" Target="../slideLayouts/slideLayout421.xml"/><Relationship Id="rId6" Type="http://schemas.openxmlformats.org/officeDocument/2006/relationships/slideLayout" Target="../slideLayouts/slideLayout426.xml"/><Relationship Id="rId11" Type="http://schemas.openxmlformats.org/officeDocument/2006/relationships/slideLayout" Target="../slideLayouts/slideLayout431.xml"/><Relationship Id="rId24" Type="http://schemas.openxmlformats.org/officeDocument/2006/relationships/slideLayout" Target="../slideLayouts/slideLayout444.xml"/><Relationship Id="rId5" Type="http://schemas.openxmlformats.org/officeDocument/2006/relationships/slideLayout" Target="../slideLayouts/slideLayout425.xml"/><Relationship Id="rId15" Type="http://schemas.openxmlformats.org/officeDocument/2006/relationships/slideLayout" Target="../slideLayouts/slideLayout435.xml"/><Relationship Id="rId23" Type="http://schemas.openxmlformats.org/officeDocument/2006/relationships/slideLayout" Target="../slideLayouts/slideLayout443.xml"/><Relationship Id="rId28" Type="http://schemas.openxmlformats.org/officeDocument/2006/relationships/slideLayout" Target="../slideLayouts/slideLayout448.xml"/><Relationship Id="rId10" Type="http://schemas.openxmlformats.org/officeDocument/2006/relationships/slideLayout" Target="../slideLayouts/slideLayout430.xml"/><Relationship Id="rId19" Type="http://schemas.openxmlformats.org/officeDocument/2006/relationships/slideLayout" Target="../slideLayouts/slideLayout439.xml"/><Relationship Id="rId4" Type="http://schemas.openxmlformats.org/officeDocument/2006/relationships/slideLayout" Target="../slideLayouts/slideLayout424.xml"/><Relationship Id="rId9" Type="http://schemas.openxmlformats.org/officeDocument/2006/relationships/slideLayout" Target="../slideLayouts/slideLayout429.xml"/><Relationship Id="rId14" Type="http://schemas.openxmlformats.org/officeDocument/2006/relationships/slideLayout" Target="../slideLayouts/slideLayout434.xml"/><Relationship Id="rId22" Type="http://schemas.openxmlformats.org/officeDocument/2006/relationships/slideLayout" Target="../slideLayouts/slideLayout442.xml"/><Relationship Id="rId27" Type="http://schemas.openxmlformats.org/officeDocument/2006/relationships/slideLayout" Target="../slideLayouts/slideLayout447.xml"/><Relationship Id="rId30" Type="http://schemas.openxmlformats.org/officeDocument/2006/relationships/image" Target="../media/image1.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456.xml"/><Relationship Id="rId13" Type="http://schemas.openxmlformats.org/officeDocument/2006/relationships/slideLayout" Target="../slideLayouts/slideLayout461.xml"/><Relationship Id="rId18" Type="http://schemas.openxmlformats.org/officeDocument/2006/relationships/slideLayout" Target="../slideLayouts/slideLayout466.xml"/><Relationship Id="rId26" Type="http://schemas.openxmlformats.org/officeDocument/2006/relationships/slideLayout" Target="../slideLayouts/slideLayout474.xml"/><Relationship Id="rId3" Type="http://schemas.openxmlformats.org/officeDocument/2006/relationships/slideLayout" Target="../slideLayouts/slideLayout451.xml"/><Relationship Id="rId21" Type="http://schemas.openxmlformats.org/officeDocument/2006/relationships/slideLayout" Target="../slideLayouts/slideLayout469.xml"/><Relationship Id="rId7" Type="http://schemas.openxmlformats.org/officeDocument/2006/relationships/slideLayout" Target="../slideLayouts/slideLayout455.xml"/><Relationship Id="rId12" Type="http://schemas.openxmlformats.org/officeDocument/2006/relationships/slideLayout" Target="../slideLayouts/slideLayout460.xml"/><Relationship Id="rId17" Type="http://schemas.openxmlformats.org/officeDocument/2006/relationships/slideLayout" Target="../slideLayouts/slideLayout465.xml"/><Relationship Id="rId25" Type="http://schemas.openxmlformats.org/officeDocument/2006/relationships/slideLayout" Target="../slideLayouts/slideLayout473.xml"/><Relationship Id="rId2" Type="http://schemas.openxmlformats.org/officeDocument/2006/relationships/slideLayout" Target="../slideLayouts/slideLayout450.xml"/><Relationship Id="rId16" Type="http://schemas.openxmlformats.org/officeDocument/2006/relationships/slideLayout" Target="../slideLayouts/slideLayout464.xml"/><Relationship Id="rId20" Type="http://schemas.openxmlformats.org/officeDocument/2006/relationships/slideLayout" Target="../slideLayouts/slideLayout468.xml"/><Relationship Id="rId29" Type="http://schemas.openxmlformats.org/officeDocument/2006/relationships/theme" Target="../theme/theme17.xml"/><Relationship Id="rId1" Type="http://schemas.openxmlformats.org/officeDocument/2006/relationships/slideLayout" Target="../slideLayouts/slideLayout449.xml"/><Relationship Id="rId6" Type="http://schemas.openxmlformats.org/officeDocument/2006/relationships/slideLayout" Target="../slideLayouts/slideLayout454.xml"/><Relationship Id="rId11" Type="http://schemas.openxmlformats.org/officeDocument/2006/relationships/slideLayout" Target="../slideLayouts/slideLayout459.xml"/><Relationship Id="rId24" Type="http://schemas.openxmlformats.org/officeDocument/2006/relationships/slideLayout" Target="../slideLayouts/slideLayout472.xml"/><Relationship Id="rId5" Type="http://schemas.openxmlformats.org/officeDocument/2006/relationships/slideLayout" Target="../slideLayouts/slideLayout453.xml"/><Relationship Id="rId15" Type="http://schemas.openxmlformats.org/officeDocument/2006/relationships/slideLayout" Target="../slideLayouts/slideLayout463.xml"/><Relationship Id="rId23" Type="http://schemas.openxmlformats.org/officeDocument/2006/relationships/slideLayout" Target="../slideLayouts/slideLayout471.xml"/><Relationship Id="rId28" Type="http://schemas.openxmlformats.org/officeDocument/2006/relationships/slideLayout" Target="../slideLayouts/slideLayout476.xml"/><Relationship Id="rId10" Type="http://schemas.openxmlformats.org/officeDocument/2006/relationships/slideLayout" Target="../slideLayouts/slideLayout458.xml"/><Relationship Id="rId19" Type="http://schemas.openxmlformats.org/officeDocument/2006/relationships/slideLayout" Target="../slideLayouts/slideLayout467.xml"/><Relationship Id="rId4" Type="http://schemas.openxmlformats.org/officeDocument/2006/relationships/slideLayout" Target="../slideLayouts/slideLayout452.xml"/><Relationship Id="rId9" Type="http://schemas.openxmlformats.org/officeDocument/2006/relationships/slideLayout" Target="../slideLayouts/slideLayout457.xml"/><Relationship Id="rId14" Type="http://schemas.openxmlformats.org/officeDocument/2006/relationships/slideLayout" Target="../slideLayouts/slideLayout462.xml"/><Relationship Id="rId22" Type="http://schemas.openxmlformats.org/officeDocument/2006/relationships/slideLayout" Target="../slideLayouts/slideLayout470.xml"/><Relationship Id="rId27" Type="http://schemas.openxmlformats.org/officeDocument/2006/relationships/slideLayout" Target="../slideLayouts/slideLayout475.xml"/><Relationship Id="rId30" Type="http://schemas.openxmlformats.org/officeDocument/2006/relationships/image" Target="../media/image1.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484.xml"/><Relationship Id="rId13" Type="http://schemas.openxmlformats.org/officeDocument/2006/relationships/slideLayout" Target="../slideLayouts/slideLayout489.xml"/><Relationship Id="rId18" Type="http://schemas.openxmlformats.org/officeDocument/2006/relationships/slideLayout" Target="../slideLayouts/slideLayout494.xml"/><Relationship Id="rId26" Type="http://schemas.openxmlformats.org/officeDocument/2006/relationships/slideLayout" Target="../slideLayouts/slideLayout502.xml"/><Relationship Id="rId3" Type="http://schemas.openxmlformats.org/officeDocument/2006/relationships/slideLayout" Target="../slideLayouts/slideLayout479.xml"/><Relationship Id="rId21" Type="http://schemas.openxmlformats.org/officeDocument/2006/relationships/slideLayout" Target="../slideLayouts/slideLayout497.xml"/><Relationship Id="rId7" Type="http://schemas.openxmlformats.org/officeDocument/2006/relationships/slideLayout" Target="../slideLayouts/slideLayout483.xml"/><Relationship Id="rId12" Type="http://schemas.openxmlformats.org/officeDocument/2006/relationships/slideLayout" Target="../slideLayouts/slideLayout488.xml"/><Relationship Id="rId17" Type="http://schemas.openxmlformats.org/officeDocument/2006/relationships/slideLayout" Target="../slideLayouts/slideLayout493.xml"/><Relationship Id="rId25" Type="http://schemas.openxmlformats.org/officeDocument/2006/relationships/slideLayout" Target="../slideLayouts/slideLayout501.xml"/><Relationship Id="rId2" Type="http://schemas.openxmlformats.org/officeDocument/2006/relationships/slideLayout" Target="../slideLayouts/slideLayout478.xml"/><Relationship Id="rId16" Type="http://schemas.openxmlformats.org/officeDocument/2006/relationships/slideLayout" Target="../slideLayouts/slideLayout492.xml"/><Relationship Id="rId20" Type="http://schemas.openxmlformats.org/officeDocument/2006/relationships/slideLayout" Target="../slideLayouts/slideLayout496.xml"/><Relationship Id="rId29" Type="http://schemas.openxmlformats.org/officeDocument/2006/relationships/theme" Target="../theme/theme18.xml"/><Relationship Id="rId1" Type="http://schemas.openxmlformats.org/officeDocument/2006/relationships/slideLayout" Target="../slideLayouts/slideLayout477.xml"/><Relationship Id="rId6" Type="http://schemas.openxmlformats.org/officeDocument/2006/relationships/slideLayout" Target="../slideLayouts/slideLayout482.xml"/><Relationship Id="rId11" Type="http://schemas.openxmlformats.org/officeDocument/2006/relationships/slideLayout" Target="../slideLayouts/slideLayout487.xml"/><Relationship Id="rId24" Type="http://schemas.openxmlformats.org/officeDocument/2006/relationships/slideLayout" Target="../slideLayouts/slideLayout500.xml"/><Relationship Id="rId5" Type="http://schemas.openxmlformats.org/officeDocument/2006/relationships/slideLayout" Target="../slideLayouts/slideLayout481.xml"/><Relationship Id="rId15" Type="http://schemas.openxmlformats.org/officeDocument/2006/relationships/slideLayout" Target="../slideLayouts/slideLayout491.xml"/><Relationship Id="rId23" Type="http://schemas.openxmlformats.org/officeDocument/2006/relationships/slideLayout" Target="../slideLayouts/slideLayout499.xml"/><Relationship Id="rId28" Type="http://schemas.openxmlformats.org/officeDocument/2006/relationships/slideLayout" Target="../slideLayouts/slideLayout504.xml"/><Relationship Id="rId10" Type="http://schemas.openxmlformats.org/officeDocument/2006/relationships/slideLayout" Target="../slideLayouts/slideLayout486.xml"/><Relationship Id="rId19" Type="http://schemas.openxmlformats.org/officeDocument/2006/relationships/slideLayout" Target="../slideLayouts/slideLayout495.xml"/><Relationship Id="rId4" Type="http://schemas.openxmlformats.org/officeDocument/2006/relationships/slideLayout" Target="../slideLayouts/slideLayout480.xml"/><Relationship Id="rId9" Type="http://schemas.openxmlformats.org/officeDocument/2006/relationships/slideLayout" Target="../slideLayouts/slideLayout485.xml"/><Relationship Id="rId14" Type="http://schemas.openxmlformats.org/officeDocument/2006/relationships/slideLayout" Target="../slideLayouts/slideLayout490.xml"/><Relationship Id="rId22" Type="http://schemas.openxmlformats.org/officeDocument/2006/relationships/slideLayout" Target="../slideLayouts/slideLayout498.xml"/><Relationship Id="rId27" Type="http://schemas.openxmlformats.org/officeDocument/2006/relationships/slideLayout" Target="../slideLayouts/slideLayout503.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theme" Target="../theme/theme3.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slideLayout" Target="../slideLayouts/slideLayout84.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theme" Target="../theme/theme4.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slideLayout" Target="../slideLayouts/slideLayout138.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slideLayout" Target="../slideLayouts/slideLayout137.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29" Type="http://schemas.openxmlformats.org/officeDocument/2006/relationships/theme" Target="../theme/theme5.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28" Type="http://schemas.openxmlformats.org/officeDocument/2006/relationships/slideLayout" Target="../slideLayouts/slideLayout140.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 Id="rId27" Type="http://schemas.openxmlformats.org/officeDocument/2006/relationships/slideLayout" Target="../slideLayouts/slideLayout139.xml"/><Relationship Id="rId30"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26" Type="http://schemas.openxmlformats.org/officeDocument/2006/relationships/slideLayout" Target="../slideLayouts/slideLayout166.xml"/><Relationship Id="rId3" Type="http://schemas.openxmlformats.org/officeDocument/2006/relationships/slideLayout" Target="../slideLayouts/slideLayout143.xml"/><Relationship Id="rId21" Type="http://schemas.openxmlformats.org/officeDocument/2006/relationships/slideLayout" Target="../slideLayouts/slideLayout161.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5" Type="http://schemas.openxmlformats.org/officeDocument/2006/relationships/slideLayout" Target="../slideLayouts/slideLayout165.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29" Type="http://schemas.openxmlformats.org/officeDocument/2006/relationships/theme" Target="../theme/theme6.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24" Type="http://schemas.openxmlformats.org/officeDocument/2006/relationships/slideLayout" Target="../slideLayouts/slideLayout164.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23" Type="http://schemas.openxmlformats.org/officeDocument/2006/relationships/slideLayout" Target="../slideLayouts/slideLayout163.xml"/><Relationship Id="rId28" Type="http://schemas.openxmlformats.org/officeDocument/2006/relationships/slideLayout" Target="../slideLayouts/slideLayout168.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 Id="rId22" Type="http://schemas.openxmlformats.org/officeDocument/2006/relationships/slideLayout" Target="../slideLayouts/slideLayout162.xml"/><Relationship Id="rId27" Type="http://schemas.openxmlformats.org/officeDocument/2006/relationships/slideLayout" Target="../slideLayouts/slideLayout167.xml"/><Relationship Id="rId30"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slideLayout" Target="../slideLayouts/slideLayout181.xml"/><Relationship Id="rId18" Type="http://schemas.openxmlformats.org/officeDocument/2006/relationships/slideLayout" Target="../slideLayouts/slideLayout186.xml"/><Relationship Id="rId26" Type="http://schemas.openxmlformats.org/officeDocument/2006/relationships/slideLayout" Target="../slideLayouts/slideLayout194.xml"/><Relationship Id="rId3" Type="http://schemas.openxmlformats.org/officeDocument/2006/relationships/slideLayout" Target="../slideLayouts/slideLayout171.xml"/><Relationship Id="rId21" Type="http://schemas.openxmlformats.org/officeDocument/2006/relationships/slideLayout" Target="../slideLayouts/slideLayout189.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17" Type="http://schemas.openxmlformats.org/officeDocument/2006/relationships/slideLayout" Target="../slideLayouts/slideLayout185.xml"/><Relationship Id="rId25" Type="http://schemas.openxmlformats.org/officeDocument/2006/relationships/slideLayout" Target="../slideLayouts/slideLayout193.xml"/><Relationship Id="rId2" Type="http://schemas.openxmlformats.org/officeDocument/2006/relationships/slideLayout" Target="../slideLayouts/slideLayout170.xml"/><Relationship Id="rId16" Type="http://schemas.openxmlformats.org/officeDocument/2006/relationships/slideLayout" Target="../slideLayouts/slideLayout184.xml"/><Relationship Id="rId20" Type="http://schemas.openxmlformats.org/officeDocument/2006/relationships/slideLayout" Target="../slideLayouts/slideLayout188.xml"/><Relationship Id="rId29" Type="http://schemas.openxmlformats.org/officeDocument/2006/relationships/theme" Target="../theme/theme7.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24" Type="http://schemas.openxmlformats.org/officeDocument/2006/relationships/slideLayout" Target="../slideLayouts/slideLayout192.xml"/><Relationship Id="rId5" Type="http://schemas.openxmlformats.org/officeDocument/2006/relationships/slideLayout" Target="../slideLayouts/slideLayout173.xml"/><Relationship Id="rId15" Type="http://schemas.openxmlformats.org/officeDocument/2006/relationships/slideLayout" Target="../slideLayouts/slideLayout183.xml"/><Relationship Id="rId23" Type="http://schemas.openxmlformats.org/officeDocument/2006/relationships/slideLayout" Target="../slideLayouts/slideLayout191.xml"/><Relationship Id="rId28" Type="http://schemas.openxmlformats.org/officeDocument/2006/relationships/slideLayout" Target="../slideLayouts/slideLayout196.xml"/><Relationship Id="rId10" Type="http://schemas.openxmlformats.org/officeDocument/2006/relationships/slideLayout" Target="../slideLayouts/slideLayout178.xml"/><Relationship Id="rId19" Type="http://schemas.openxmlformats.org/officeDocument/2006/relationships/slideLayout" Target="../slideLayouts/slideLayout187.xml"/><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slideLayout" Target="../slideLayouts/slideLayout182.xml"/><Relationship Id="rId22" Type="http://schemas.openxmlformats.org/officeDocument/2006/relationships/slideLayout" Target="../slideLayouts/slideLayout190.xml"/><Relationship Id="rId27" Type="http://schemas.openxmlformats.org/officeDocument/2006/relationships/slideLayout" Target="../slideLayouts/slideLayout195.xml"/><Relationship Id="rId30"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04.xml"/><Relationship Id="rId13" Type="http://schemas.openxmlformats.org/officeDocument/2006/relationships/slideLayout" Target="../slideLayouts/slideLayout209.xml"/><Relationship Id="rId18" Type="http://schemas.openxmlformats.org/officeDocument/2006/relationships/slideLayout" Target="../slideLayouts/slideLayout214.xml"/><Relationship Id="rId26" Type="http://schemas.openxmlformats.org/officeDocument/2006/relationships/slideLayout" Target="../slideLayouts/slideLayout222.xml"/><Relationship Id="rId3" Type="http://schemas.openxmlformats.org/officeDocument/2006/relationships/slideLayout" Target="../slideLayouts/slideLayout199.xml"/><Relationship Id="rId21" Type="http://schemas.openxmlformats.org/officeDocument/2006/relationships/slideLayout" Target="../slideLayouts/slideLayout217.xml"/><Relationship Id="rId7" Type="http://schemas.openxmlformats.org/officeDocument/2006/relationships/slideLayout" Target="../slideLayouts/slideLayout203.xml"/><Relationship Id="rId12" Type="http://schemas.openxmlformats.org/officeDocument/2006/relationships/slideLayout" Target="../slideLayouts/slideLayout208.xml"/><Relationship Id="rId17" Type="http://schemas.openxmlformats.org/officeDocument/2006/relationships/slideLayout" Target="../slideLayouts/slideLayout213.xml"/><Relationship Id="rId25" Type="http://schemas.openxmlformats.org/officeDocument/2006/relationships/slideLayout" Target="../slideLayouts/slideLayout221.xml"/><Relationship Id="rId2" Type="http://schemas.openxmlformats.org/officeDocument/2006/relationships/slideLayout" Target="../slideLayouts/slideLayout198.xml"/><Relationship Id="rId16" Type="http://schemas.openxmlformats.org/officeDocument/2006/relationships/slideLayout" Target="../slideLayouts/slideLayout212.xml"/><Relationship Id="rId20" Type="http://schemas.openxmlformats.org/officeDocument/2006/relationships/slideLayout" Target="../slideLayouts/slideLayout216.xml"/><Relationship Id="rId29" Type="http://schemas.openxmlformats.org/officeDocument/2006/relationships/theme" Target="../theme/theme8.xml"/><Relationship Id="rId1" Type="http://schemas.openxmlformats.org/officeDocument/2006/relationships/slideLayout" Target="../slideLayouts/slideLayout197.xml"/><Relationship Id="rId6" Type="http://schemas.openxmlformats.org/officeDocument/2006/relationships/slideLayout" Target="../slideLayouts/slideLayout202.xml"/><Relationship Id="rId11" Type="http://schemas.openxmlformats.org/officeDocument/2006/relationships/slideLayout" Target="../slideLayouts/slideLayout207.xml"/><Relationship Id="rId24" Type="http://schemas.openxmlformats.org/officeDocument/2006/relationships/slideLayout" Target="../slideLayouts/slideLayout220.xml"/><Relationship Id="rId5" Type="http://schemas.openxmlformats.org/officeDocument/2006/relationships/slideLayout" Target="../slideLayouts/slideLayout201.xml"/><Relationship Id="rId15" Type="http://schemas.openxmlformats.org/officeDocument/2006/relationships/slideLayout" Target="../slideLayouts/slideLayout211.xml"/><Relationship Id="rId23" Type="http://schemas.openxmlformats.org/officeDocument/2006/relationships/slideLayout" Target="../slideLayouts/slideLayout219.xml"/><Relationship Id="rId28" Type="http://schemas.openxmlformats.org/officeDocument/2006/relationships/slideLayout" Target="../slideLayouts/slideLayout224.xml"/><Relationship Id="rId10" Type="http://schemas.openxmlformats.org/officeDocument/2006/relationships/slideLayout" Target="../slideLayouts/slideLayout206.xml"/><Relationship Id="rId19" Type="http://schemas.openxmlformats.org/officeDocument/2006/relationships/slideLayout" Target="../slideLayouts/slideLayout215.xml"/><Relationship Id="rId4" Type="http://schemas.openxmlformats.org/officeDocument/2006/relationships/slideLayout" Target="../slideLayouts/slideLayout200.xml"/><Relationship Id="rId9" Type="http://schemas.openxmlformats.org/officeDocument/2006/relationships/slideLayout" Target="../slideLayouts/slideLayout205.xml"/><Relationship Id="rId14" Type="http://schemas.openxmlformats.org/officeDocument/2006/relationships/slideLayout" Target="../slideLayouts/slideLayout210.xml"/><Relationship Id="rId22" Type="http://schemas.openxmlformats.org/officeDocument/2006/relationships/slideLayout" Target="../slideLayouts/slideLayout218.xml"/><Relationship Id="rId27" Type="http://schemas.openxmlformats.org/officeDocument/2006/relationships/slideLayout" Target="../slideLayouts/slideLayout223.xml"/><Relationship Id="rId30"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232.xml"/><Relationship Id="rId13" Type="http://schemas.openxmlformats.org/officeDocument/2006/relationships/slideLayout" Target="../slideLayouts/slideLayout237.xml"/><Relationship Id="rId18" Type="http://schemas.openxmlformats.org/officeDocument/2006/relationships/slideLayout" Target="../slideLayouts/slideLayout242.xml"/><Relationship Id="rId26" Type="http://schemas.openxmlformats.org/officeDocument/2006/relationships/slideLayout" Target="../slideLayouts/slideLayout250.xml"/><Relationship Id="rId3" Type="http://schemas.openxmlformats.org/officeDocument/2006/relationships/slideLayout" Target="../slideLayouts/slideLayout227.xml"/><Relationship Id="rId21" Type="http://schemas.openxmlformats.org/officeDocument/2006/relationships/slideLayout" Target="../slideLayouts/slideLayout245.xml"/><Relationship Id="rId7" Type="http://schemas.openxmlformats.org/officeDocument/2006/relationships/slideLayout" Target="../slideLayouts/slideLayout231.xml"/><Relationship Id="rId12" Type="http://schemas.openxmlformats.org/officeDocument/2006/relationships/slideLayout" Target="../slideLayouts/slideLayout236.xml"/><Relationship Id="rId17" Type="http://schemas.openxmlformats.org/officeDocument/2006/relationships/slideLayout" Target="../slideLayouts/slideLayout241.xml"/><Relationship Id="rId25" Type="http://schemas.openxmlformats.org/officeDocument/2006/relationships/slideLayout" Target="../slideLayouts/slideLayout249.xml"/><Relationship Id="rId2" Type="http://schemas.openxmlformats.org/officeDocument/2006/relationships/slideLayout" Target="../slideLayouts/slideLayout226.xml"/><Relationship Id="rId16" Type="http://schemas.openxmlformats.org/officeDocument/2006/relationships/slideLayout" Target="../slideLayouts/slideLayout240.xml"/><Relationship Id="rId20" Type="http://schemas.openxmlformats.org/officeDocument/2006/relationships/slideLayout" Target="../slideLayouts/slideLayout244.xml"/><Relationship Id="rId29" Type="http://schemas.openxmlformats.org/officeDocument/2006/relationships/theme" Target="../theme/theme9.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slideLayout" Target="../slideLayouts/slideLayout235.xml"/><Relationship Id="rId24" Type="http://schemas.openxmlformats.org/officeDocument/2006/relationships/slideLayout" Target="../slideLayouts/slideLayout248.xml"/><Relationship Id="rId5" Type="http://schemas.openxmlformats.org/officeDocument/2006/relationships/slideLayout" Target="../slideLayouts/slideLayout229.xml"/><Relationship Id="rId15" Type="http://schemas.openxmlformats.org/officeDocument/2006/relationships/slideLayout" Target="../slideLayouts/slideLayout239.xml"/><Relationship Id="rId23" Type="http://schemas.openxmlformats.org/officeDocument/2006/relationships/slideLayout" Target="../slideLayouts/slideLayout247.xml"/><Relationship Id="rId28" Type="http://schemas.openxmlformats.org/officeDocument/2006/relationships/slideLayout" Target="../slideLayouts/slideLayout252.xml"/><Relationship Id="rId10" Type="http://schemas.openxmlformats.org/officeDocument/2006/relationships/slideLayout" Target="../slideLayouts/slideLayout234.xml"/><Relationship Id="rId19" Type="http://schemas.openxmlformats.org/officeDocument/2006/relationships/slideLayout" Target="../slideLayouts/slideLayout243.xml"/><Relationship Id="rId4" Type="http://schemas.openxmlformats.org/officeDocument/2006/relationships/slideLayout" Target="../slideLayouts/slideLayout228.xml"/><Relationship Id="rId9" Type="http://schemas.openxmlformats.org/officeDocument/2006/relationships/slideLayout" Target="../slideLayouts/slideLayout233.xml"/><Relationship Id="rId14" Type="http://schemas.openxmlformats.org/officeDocument/2006/relationships/slideLayout" Target="../slideLayouts/slideLayout238.xml"/><Relationship Id="rId22" Type="http://schemas.openxmlformats.org/officeDocument/2006/relationships/slideLayout" Target="../slideLayouts/slideLayout246.xml"/><Relationship Id="rId27" Type="http://schemas.openxmlformats.org/officeDocument/2006/relationships/slideLayout" Target="../slideLayouts/slideLayout251.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130061574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1480363882"/>
      </p:ext>
    </p:extLst>
  </p:cSld>
  <p:clrMap bg1="dk1" tx1="lt1" bg2="dk2" tx2="lt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 id="2147483935" r:id="rId14"/>
    <p:sldLayoutId id="2147483936" r:id="rId15"/>
    <p:sldLayoutId id="2147483937" r:id="rId16"/>
    <p:sldLayoutId id="2147483938" r:id="rId17"/>
    <p:sldLayoutId id="2147483939" r:id="rId18"/>
    <p:sldLayoutId id="2147483940" r:id="rId19"/>
    <p:sldLayoutId id="2147483941" r:id="rId20"/>
    <p:sldLayoutId id="2147483942" r:id="rId21"/>
    <p:sldLayoutId id="2147483943" r:id="rId22"/>
    <p:sldLayoutId id="2147483944" r:id="rId23"/>
    <p:sldLayoutId id="2147483945" r:id="rId24"/>
    <p:sldLayoutId id="2147483946" r:id="rId25"/>
    <p:sldLayoutId id="2147483947" r:id="rId26"/>
    <p:sldLayoutId id="2147483948" r:id="rId27"/>
    <p:sldLayoutId id="2147483949"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073584125"/>
      </p:ext>
    </p:extLst>
  </p:cSld>
  <p:clrMap bg1="dk1" tx1="lt1" bg2="dk2" tx2="lt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 id="2147483967" r:id="rId17"/>
    <p:sldLayoutId id="2147483968" r:id="rId18"/>
    <p:sldLayoutId id="2147483969" r:id="rId19"/>
    <p:sldLayoutId id="2147483970" r:id="rId20"/>
    <p:sldLayoutId id="2147483971" r:id="rId21"/>
    <p:sldLayoutId id="2147483972" r:id="rId22"/>
    <p:sldLayoutId id="2147483973" r:id="rId23"/>
    <p:sldLayoutId id="2147483974" r:id="rId24"/>
    <p:sldLayoutId id="2147483975" r:id="rId25"/>
    <p:sldLayoutId id="2147483976" r:id="rId26"/>
    <p:sldLayoutId id="2147483977" r:id="rId27"/>
    <p:sldLayoutId id="2147483978"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4158771504"/>
      </p:ext>
    </p:extLst>
  </p:cSld>
  <p:clrMap bg1="dk1" tx1="lt1" bg2="dk2" tx2="lt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 id="2147483991" r:id="rId12"/>
    <p:sldLayoutId id="2147483992" r:id="rId13"/>
    <p:sldLayoutId id="2147483993" r:id="rId14"/>
    <p:sldLayoutId id="2147483994" r:id="rId15"/>
    <p:sldLayoutId id="2147483995" r:id="rId16"/>
    <p:sldLayoutId id="2147483996" r:id="rId17"/>
    <p:sldLayoutId id="2147483997" r:id="rId18"/>
    <p:sldLayoutId id="2147483998" r:id="rId19"/>
    <p:sldLayoutId id="2147483999" r:id="rId20"/>
    <p:sldLayoutId id="2147484000" r:id="rId21"/>
    <p:sldLayoutId id="2147484001" r:id="rId22"/>
    <p:sldLayoutId id="2147484002" r:id="rId23"/>
    <p:sldLayoutId id="2147484003" r:id="rId24"/>
    <p:sldLayoutId id="2147484004" r:id="rId25"/>
    <p:sldLayoutId id="2147484005" r:id="rId26"/>
    <p:sldLayoutId id="2147484006" r:id="rId27"/>
    <p:sldLayoutId id="2147484007"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1869890180"/>
      </p:ext>
    </p:extLst>
  </p:cSld>
  <p:clrMap bg1="dk1" tx1="lt1" bg2="dk2" tx2="lt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 id="2147484020" r:id="rId12"/>
    <p:sldLayoutId id="2147484021" r:id="rId13"/>
    <p:sldLayoutId id="2147484022" r:id="rId14"/>
    <p:sldLayoutId id="2147484023" r:id="rId15"/>
    <p:sldLayoutId id="2147484024" r:id="rId16"/>
    <p:sldLayoutId id="2147484025" r:id="rId17"/>
    <p:sldLayoutId id="2147484026" r:id="rId18"/>
    <p:sldLayoutId id="2147484027" r:id="rId19"/>
    <p:sldLayoutId id="2147484028" r:id="rId20"/>
    <p:sldLayoutId id="2147484029" r:id="rId21"/>
    <p:sldLayoutId id="2147484030" r:id="rId22"/>
    <p:sldLayoutId id="2147484031" r:id="rId23"/>
    <p:sldLayoutId id="2147484032" r:id="rId24"/>
    <p:sldLayoutId id="2147484033" r:id="rId25"/>
    <p:sldLayoutId id="2147484034" r:id="rId26"/>
    <p:sldLayoutId id="2147484035" r:id="rId27"/>
    <p:sldLayoutId id="2147484036"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408080832"/>
      </p:ext>
    </p:extLst>
  </p:cSld>
  <p:clrMap bg1="dk1" tx1="lt1" bg2="dk2" tx2="lt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 id="2147484050" r:id="rId13"/>
    <p:sldLayoutId id="2147484051" r:id="rId14"/>
    <p:sldLayoutId id="2147484052" r:id="rId15"/>
    <p:sldLayoutId id="2147484053" r:id="rId16"/>
    <p:sldLayoutId id="2147484054" r:id="rId17"/>
    <p:sldLayoutId id="2147484055" r:id="rId18"/>
    <p:sldLayoutId id="2147484056" r:id="rId19"/>
    <p:sldLayoutId id="2147484057" r:id="rId20"/>
    <p:sldLayoutId id="2147484058" r:id="rId21"/>
    <p:sldLayoutId id="2147484059" r:id="rId22"/>
    <p:sldLayoutId id="2147484060" r:id="rId23"/>
    <p:sldLayoutId id="2147484061" r:id="rId24"/>
    <p:sldLayoutId id="2147484062" r:id="rId25"/>
    <p:sldLayoutId id="2147484063" r:id="rId26"/>
    <p:sldLayoutId id="2147484064" r:id="rId27"/>
    <p:sldLayoutId id="2147484065"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4034254377"/>
      </p:ext>
    </p:extLst>
  </p:cSld>
  <p:clrMap bg1="dk1" tx1="lt1" bg2="dk2" tx2="lt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 id="2147484079" r:id="rId13"/>
    <p:sldLayoutId id="2147484080" r:id="rId14"/>
    <p:sldLayoutId id="2147484081" r:id="rId15"/>
    <p:sldLayoutId id="2147484082" r:id="rId16"/>
    <p:sldLayoutId id="2147484083" r:id="rId17"/>
    <p:sldLayoutId id="2147484084" r:id="rId18"/>
    <p:sldLayoutId id="2147484085" r:id="rId19"/>
    <p:sldLayoutId id="2147484086" r:id="rId20"/>
    <p:sldLayoutId id="2147484087" r:id="rId21"/>
    <p:sldLayoutId id="2147484088" r:id="rId22"/>
    <p:sldLayoutId id="2147484089" r:id="rId23"/>
    <p:sldLayoutId id="2147484090" r:id="rId24"/>
    <p:sldLayoutId id="2147484091" r:id="rId25"/>
    <p:sldLayoutId id="2147484092" r:id="rId26"/>
    <p:sldLayoutId id="2147484093" r:id="rId27"/>
    <p:sldLayoutId id="2147484094"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1671105313"/>
      </p:ext>
    </p:extLst>
  </p:cSld>
  <p:clrMap bg1="dk1" tx1="lt1" bg2="dk2" tx2="lt2" accent1="accent1" accent2="accent2" accent3="accent3" accent4="accent4" accent5="accent5" accent6="accent6" hlink="hlink" folHlink="folHlink"/>
  <p:sldLayoutIdLst>
    <p:sldLayoutId id="2147484096" r:id="rId1"/>
    <p:sldLayoutId id="2147484097" r:id="rId2"/>
    <p:sldLayoutId id="2147484098" r:id="rId3"/>
    <p:sldLayoutId id="2147484099" r:id="rId4"/>
    <p:sldLayoutId id="2147484100" r:id="rId5"/>
    <p:sldLayoutId id="2147484101" r:id="rId6"/>
    <p:sldLayoutId id="2147484102" r:id="rId7"/>
    <p:sldLayoutId id="2147484103" r:id="rId8"/>
    <p:sldLayoutId id="2147484104" r:id="rId9"/>
    <p:sldLayoutId id="2147484105" r:id="rId10"/>
    <p:sldLayoutId id="2147484106" r:id="rId11"/>
    <p:sldLayoutId id="2147484107" r:id="rId12"/>
    <p:sldLayoutId id="2147484108" r:id="rId13"/>
    <p:sldLayoutId id="2147484109" r:id="rId14"/>
    <p:sldLayoutId id="2147484110" r:id="rId15"/>
    <p:sldLayoutId id="2147484111" r:id="rId16"/>
    <p:sldLayoutId id="2147484112" r:id="rId17"/>
    <p:sldLayoutId id="2147484113" r:id="rId18"/>
    <p:sldLayoutId id="2147484114" r:id="rId19"/>
    <p:sldLayoutId id="2147484115" r:id="rId20"/>
    <p:sldLayoutId id="2147484116" r:id="rId21"/>
    <p:sldLayoutId id="2147484117" r:id="rId22"/>
    <p:sldLayoutId id="2147484118" r:id="rId23"/>
    <p:sldLayoutId id="2147484119" r:id="rId24"/>
    <p:sldLayoutId id="2147484120" r:id="rId25"/>
    <p:sldLayoutId id="2147484121" r:id="rId26"/>
    <p:sldLayoutId id="2147484122" r:id="rId27"/>
    <p:sldLayoutId id="2147484123"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3057673046"/>
      </p:ext>
    </p:extLst>
  </p:cSld>
  <p:clrMap bg1="dk1" tx1="lt1" bg2="dk2" tx2="lt2" accent1="accent1" accent2="accent2" accent3="accent3" accent4="accent4" accent5="accent5" accent6="accent6" hlink="hlink" folHlink="folHlink"/>
  <p:sldLayoutIdLst>
    <p:sldLayoutId id="2147484125" r:id="rId1"/>
    <p:sldLayoutId id="2147484126" r:id="rId2"/>
    <p:sldLayoutId id="2147484127" r:id="rId3"/>
    <p:sldLayoutId id="2147484128" r:id="rId4"/>
    <p:sldLayoutId id="2147484129" r:id="rId5"/>
    <p:sldLayoutId id="2147484130" r:id="rId6"/>
    <p:sldLayoutId id="2147484131" r:id="rId7"/>
    <p:sldLayoutId id="2147484132" r:id="rId8"/>
    <p:sldLayoutId id="2147484133" r:id="rId9"/>
    <p:sldLayoutId id="2147484134" r:id="rId10"/>
    <p:sldLayoutId id="2147484135" r:id="rId11"/>
    <p:sldLayoutId id="2147484136" r:id="rId12"/>
    <p:sldLayoutId id="2147484137" r:id="rId13"/>
    <p:sldLayoutId id="2147484138" r:id="rId14"/>
    <p:sldLayoutId id="2147484139" r:id="rId15"/>
    <p:sldLayoutId id="2147484140" r:id="rId16"/>
    <p:sldLayoutId id="2147484141" r:id="rId17"/>
    <p:sldLayoutId id="2147484142" r:id="rId18"/>
    <p:sldLayoutId id="2147484143" r:id="rId19"/>
    <p:sldLayoutId id="2147484144" r:id="rId20"/>
    <p:sldLayoutId id="2147484145" r:id="rId21"/>
    <p:sldLayoutId id="2147484146" r:id="rId22"/>
    <p:sldLayoutId id="2147484147" r:id="rId23"/>
    <p:sldLayoutId id="2147484148" r:id="rId24"/>
    <p:sldLayoutId id="2147484149" r:id="rId25"/>
    <p:sldLayoutId id="2147484150" r:id="rId26"/>
    <p:sldLayoutId id="2147484151" r:id="rId27"/>
    <p:sldLayoutId id="2147484152"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3031898796"/>
      </p:ext>
    </p:extLst>
  </p:cSld>
  <p:clrMap bg1="dk1" tx1="lt1" bg2="dk2" tx2="lt2" accent1="accent1" accent2="accent2" accent3="accent3" accent4="accent4" accent5="accent5" accent6="accent6" hlink="hlink" folHlink="folHlink"/>
  <p:sldLayoutIdLst>
    <p:sldLayoutId id="2147484154" r:id="rId1"/>
    <p:sldLayoutId id="2147484155" r:id="rId2"/>
    <p:sldLayoutId id="2147484156" r:id="rId3"/>
    <p:sldLayoutId id="2147484157" r:id="rId4"/>
    <p:sldLayoutId id="2147484158" r:id="rId5"/>
    <p:sldLayoutId id="2147484159" r:id="rId6"/>
    <p:sldLayoutId id="2147484160" r:id="rId7"/>
    <p:sldLayoutId id="2147484161" r:id="rId8"/>
    <p:sldLayoutId id="2147484162" r:id="rId9"/>
    <p:sldLayoutId id="2147484163" r:id="rId10"/>
    <p:sldLayoutId id="2147484164" r:id="rId11"/>
    <p:sldLayoutId id="2147484165" r:id="rId12"/>
    <p:sldLayoutId id="2147484166" r:id="rId13"/>
    <p:sldLayoutId id="2147484167" r:id="rId14"/>
    <p:sldLayoutId id="2147484168" r:id="rId15"/>
    <p:sldLayoutId id="2147484169" r:id="rId16"/>
    <p:sldLayoutId id="2147484170" r:id="rId17"/>
    <p:sldLayoutId id="2147484171" r:id="rId18"/>
    <p:sldLayoutId id="2147484172" r:id="rId19"/>
    <p:sldLayoutId id="2147484173" r:id="rId20"/>
    <p:sldLayoutId id="2147484174" r:id="rId21"/>
    <p:sldLayoutId id="2147484175" r:id="rId22"/>
    <p:sldLayoutId id="2147484176" r:id="rId23"/>
    <p:sldLayoutId id="2147484177" r:id="rId24"/>
    <p:sldLayoutId id="2147484178" r:id="rId25"/>
    <p:sldLayoutId id="2147484179" r:id="rId26"/>
    <p:sldLayoutId id="2147484180" r:id="rId27"/>
    <p:sldLayoutId id="2147484181"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4268566773"/>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3484890580"/>
      </p:ext>
    </p:extLst>
  </p:cSld>
  <p:clrMap bg1="dk1" tx1="lt1" bg2="dk2" tx2="lt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 id="2147483746"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733912717"/>
      </p:ext>
    </p:extLst>
  </p:cSld>
  <p:clrMap bg1="dk1" tx1="lt1" bg2="dk2" tx2="lt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 id="2147483764" r:id="rId17"/>
    <p:sldLayoutId id="2147483765" r:id="rId18"/>
    <p:sldLayoutId id="2147483766" r:id="rId19"/>
    <p:sldLayoutId id="2147483767" r:id="rId20"/>
    <p:sldLayoutId id="2147483768" r:id="rId21"/>
    <p:sldLayoutId id="2147483769" r:id="rId22"/>
    <p:sldLayoutId id="2147483770" r:id="rId23"/>
    <p:sldLayoutId id="2147483771" r:id="rId24"/>
    <p:sldLayoutId id="2147483772" r:id="rId25"/>
    <p:sldLayoutId id="2147483773" r:id="rId26"/>
    <p:sldLayoutId id="2147483774" r:id="rId27"/>
    <p:sldLayoutId id="2147483775"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3220410550"/>
      </p:ext>
    </p:extLst>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795" r:id="rId19"/>
    <p:sldLayoutId id="2147483796" r:id="rId20"/>
    <p:sldLayoutId id="2147483797" r:id="rId21"/>
    <p:sldLayoutId id="2147483798" r:id="rId22"/>
    <p:sldLayoutId id="2147483799" r:id="rId23"/>
    <p:sldLayoutId id="2147483800" r:id="rId24"/>
    <p:sldLayoutId id="2147483801" r:id="rId25"/>
    <p:sldLayoutId id="2147483802" r:id="rId26"/>
    <p:sldLayoutId id="2147483803" r:id="rId27"/>
    <p:sldLayoutId id="2147483804"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973929444"/>
      </p:ext>
    </p:extLst>
  </p:cSld>
  <p:clrMap bg1="dk1" tx1="lt1" bg2="dk2" tx2="lt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18" r:id="rId13"/>
    <p:sldLayoutId id="2147483819" r:id="rId14"/>
    <p:sldLayoutId id="2147483820" r:id="rId15"/>
    <p:sldLayoutId id="2147483821" r:id="rId16"/>
    <p:sldLayoutId id="2147483822" r:id="rId17"/>
    <p:sldLayoutId id="2147483823" r:id="rId18"/>
    <p:sldLayoutId id="2147483824" r:id="rId19"/>
    <p:sldLayoutId id="2147483825" r:id="rId20"/>
    <p:sldLayoutId id="2147483826" r:id="rId21"/>
    <p:sldLayoutId id="2147483827" r:id="rId22"/>
    <p:sldLayoutId id="2147483828" r:id="rId23"/>
    <p:sldLayoutId id="2147483829" r:id="rId24"/>
    <p:sldLayoutId id="2147483830" r:id="rId25"/>
    <p:sldLayoutId id="2147483831" r:id="rId26"/>
    <p:sldLayoutId id="2147483832" r:id="rId27"/>
    <p:sldLayoutId id="2147483833"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3841664930"/>
      </p:ext>
    </p:extLst>
  </p:cSld>
  <p:clrMap bg1="dk1" tx1="lt1" bg2="dk2" tx2="lt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 id="2147483852" r:id="rId18"/>
    <p:sldLayoutId id="2147483853" r:id="rId19"/>
    <p:sldLayoutId id="2147483854" r:id="rId20"/>
    <p:sldLayoutId id="2147483855" r:id="rId21"/>
    <p:sldLayoutId id="2147483856" r:id="rId22"/>
    <p:sldLayoutId id="2147483857" r:id="rId23"/>
    <p:sldLayoutId id="2147483858" r:id="rId24"/>
    <p:sldLayoutId id="2147483859" r:id="rId25"/>
    <p:sldLayoutId id="2147483860" r:id="rId26"/>
    <p:sldLayoutId id="2147483861" r:id="rId27"/>
    <p:sldLayoutId id="2147483862"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2957718153"/>
      </p:ext>
    </p:extLst>
  </p:cSld>
  <p:clrMap bg1="dk1" tx1="lt1" bg2="dk2" tx2="lt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 id="2147483875" r:id="rId12"/>
    <p:sldLayoutId id="2147483876" r:id="rId13"/>
    <p:sldLayoutId id="2147483877" r:id="rId14"/>
    <p:sldLayoutId id="2147483878" r:id="rId15"/>
    <p:sldLayoutId id="2147483879" r:id="rId16"/>
    <p:sldLayoutId id="2147483880" r:id="rId17"/>
    <p:sldLayoutId id="2147483881" r:id="rId18"/>
    <p:sldLayoutId id="2147483882" r:id="rId19"/>
    <p:sldLayoutId id="2147483883" r:id="rId20"/>
    <p:sldLayoutId id="2147483884" r:id="rId21"/>
    <p:sldLayoutId id="2147483885" r:id="rId22"/>
    <p:sldLayoutId id="2147483886" r:id="rId23"/>
    <p:sldLayoutId id="2147483887" r:id="rId24"/>
    <p:sldLayoutId id="2147483888" r:id="rId25"/>
    <p:sldLayoutId id="2147483889" r:id="rId26"/>
    <p:sldLayoutId id="2147483890" r:id="rId27"/>
    <p:sldLayoutId id="2147483891"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240" y="289512"/>
            <a:ext cx="11655840"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69241" y="1189179"/>
            <a:ext cx="11653521" cy="205203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0"/>
          <a:stretch>
            <a:fillRect/>
          </a:stretch>
        </p:blipFill>
        <p:spPr>
          <a:xfrm rot="5400000">
            <a:off x="9208748" y="2991033"/>
            <a:ext cx="6858623" cy="876557"/>
          </a:xfrm>
          <a:prstGeom prst="rect">
            <a:avLst/>
          </a:prstGeom>
        </p:spPr>
      </p:pic>
    </p:spTree>
    <p:extLst>
      <p:ext uri="{BB962C8B-B14F-4D97-AF65-F5344CB8AC3E}">
        <p14:creationId xmlns:p14="http://schemas.microsoft.com/office/powerpoint/2010/main" val="1026205480"/>
      </p:ext>
    </p:extLst>
  </p:cSld>
  <p:clrMap bg1="dk1" tx1="lt1" bg2="dk2" tx2="lt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 id="2147483905" r:id="rId13"/>
    <p:sldLayoutId id="2147483906" r:id="rId14"/>
    <p:sldLayoutId id="2147483907" r:id="rId15"/>
    <p:sldLayoutId id="2147483908" r:id="rId16"/>
    <p:sldLayoutId id="2147483909" r:id="rId17"/>
    <p:sldLayoutId id="2147483910" r:id="rId18"/>
    <p:sldLayoutId id="2147483911" r:id="rId19"/>
    <p:sldLayoutId id="2147483912" r:id="rId20"/>
    <p:sldLayoutId id="2147483913" r:id="rId21"/>
    <p:sldLayoutId id="2147483914" r:id="rId22"/>
    <p:sldLayoutId id="2147483915" r:id="rId23"/>
    <p:sldLayoutId id="2147483916" r:id="rId24"/>
    <p:sldLayoutId id="2147483917" r:id="rId25"/>
    <p:sldLayoutId id="2147483918" r:id="rId26"/>
    <p:sldLayoutId id="2147483919" r:id="rId27"/>
    <p:sldLayoutId id="2147483920" r:id="rId28"/>
  </p:sldLayoutIdLst>
  <p:transition>
    <p:fade/>
  </p:transition>
  <p:timing>
    <p:tnLst>
      <p:par>
        <p:cTn id="1" dur="indefinite" restart="never" nodeType="tmRoot"/>
      </p:par>
    </p:tnLst>
  </p:timing>
  <p:txStyles>
    <p:titleStyle>
      <a:lvl1pPr algn="l" defTabSz="914293" rtl="0" eaLnBrk="1" latinLnBrk="0" hangingPunct="1">
        <a:lnSpc>
          <a:spcPct val="90000"/>
        </a:lnSpc>
        <a:spcBef>
          <a:spcPct val="0"/>
        </a:spcBef>
        <a:buNone/>
        <a:defRPr lang="en-US" sz="4705"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18" marR="0" indent="-33611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921" kern="1200" spc="0" baseline="0">
          <a:gradFill>
            <a:gsLst>
              <a:gs pos="1250">
                <a:schemeClr val="tx1"/>
              </a:gs>
              <a:gs pos="100000">
                <a:schemeClr val="tx1"/>
              </a:gs>
            </a:gsLst>
            <a:lin ang="5400000" scaled="0"/>
          </a:gradFill>
          <a:latin typeface="+mj-lt"/>
          <a:ea typeface="+mn-ea"/>
          <a:cs typeface="+mn-cs"/>
        </a:defRPr>
      </a:lvl1pPr>
      <a:lvl2pPr marL="572646" marR="0" indent="-236528"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353" kern="1200" spc="0" baseline="0">
          <a:gradFill>
            <a:gsLst>
              <a:gs pos="1250">
                <a:schemeClr val="tx1"/>
              </a:gs>
              <a:gs pos="100000">
                <a:schemeClr val="tx1"/>
              </a:gs>
            </a:gsLst>
            <a:lin ang="5400000" scaled="0"/>
          </a:gradFill>
          <a:latin typeface="+mn-lt"/>
          <a:ea typeface="+mn-ea"/>
          <a:cs typeface="+mn-cs"/>
        </a:defRPr>
      </a:lvl2pPr>
      <a:lvl3pPr marL="784275"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961" kern="1200" spc="0" baseline="0">
          <a:gradFill>
            <a:gsLst>
              <a:gs pos="1250">
                <a:schemeClr val="tx1"/>
              </a:gs>
              <a:gs pos="100000">
                <a:schemeClr val="tx1"/>
              </a:gs>
            </a:gsLst>
            <a:lin ang="5400000" scaled="0"/>
          </a:gradFill>
          <a:latin typeface="+mn-lt"/>
          <a:ea typeface="+mn-ea"/>
          <a:cs typeface="+mn-cs"/>
        </a:defRPr>
      </a:lvl3pPr>
      <a:lvl4pPr marL="1008354"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232432" marR="0" indent="-224079" algn="l" defTabSz="914293"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514307"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456"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602"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5750" indent="-228574" algn="l" defTabSz="914293"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293" rtl="0" eaLnBrk="1" latinLnBrk="0" hangingPunct="1">
        <a:defRPr sz="1765" kern="1200">
          <a:solidFill>
            <a:schemeClr val="tx1"/>
          </a:solidFill>
          <a:latin typeface="+mn-lt"/>
          <a:ea typeface="+mn-ea"/>
          <a:cs typeface="+mn-cs"/>
        </a:defRPr>
      </a:lvl1pPr>
      <a:lvl2pPr marL="457147" algn="l" defTabSz="914293" rtl="0" eaLnBrk="1" latinLnBrk="0" hangingPunct="1">
        <a:defRPr sz="1765" kern="1200">
          <a:solidFill>
            <a:schemeClr val="tx1"/>
          </a:solidFill>
          <a:latin typeface="+mn-lt"/>
          <a:ea typeface="+mn-ea"/>
          <a:cs typeface="+mn-cs"/>
        </a:defRPr>
      </a:lvl2pPr>
      <a:lvl3pPr marL="914293" algn="l" defTabSz="914293" rtl="0" eaLnBrk="1" latinLnBrk="0" hangingPunct="1">
        <a:defRPr sz="1765" kern="1200">
          <a:solidFill>
            <a:schemeClr val="tx1"/>
          </a:solidFill>
          <a:latin typeface="+mn-lt"/>
          <a:ea typeface="+mn-ea"/>
          <a:cs typeface="+mn-cs"/>
        </a:defRPr>
      </a:lvl3pPr>
      <a:lvl4pPr marL="1371441" algn="l" defTabSz="914293" rtl="0" eaLnBrk="1" latinLnBrk="0" hangingPunct="1">
        <a:defRPr sz="1765" kern="1200">
          <a:solidFill>
            <a:schemeClr val="tx1"/>
          </a:solidFill>
          <a:latin typeface="+mn-lt"/>
          <a:ea typeface="+mn-ea"/>
          <a:cs typeface="+mn-cs"/>
        </a:defRPr>
      </a:lvl4pPr>
      <a:lvl5pPr marL="1828587" algn="l" defTabSz="914293" rtl="0" eaLnBrk="1" latinLnBrk="0" hangingPunct="1">
        <a:defRPr sz="1765" kern="1200">
          <a:solidFill>
            <a:schemeClr val="tx1"/>
          </a:solidFill>
          <a:latin typeface="+mn-lt"/>
          <a:ea typeface="+mn-ea"/>
          <a:cs typeface="+mn-cs"/>
        </a:defRPr>
      </a:lvl5pPr>
      <a:lvl6pPr marL="2285736" algn="l" defTabSz="914293" rtl="0" eaLnBrk="1" latinLnBrk="0" hangingPunct="1">
        <a:defRPr sz="1765" kern="1200">
          <a:solidFill>
            <a:schemeClr val="tx1"/>
          </a:solidFill>
          <a:latin typeface="+mn-lt"/>
          <a:ea typeface="+mn-ea"/>
          <a:cs typeface="+mn-cs"/>
        </a:defRPr>
      </a:lvl6pPr>
      <a:lvl7pPr marL="2742881" algn="l" defTabSz="914293" rtl="0" eaLnBrk="1" latinLnBrk="0" hangingPunct="1">
        <a:defRPr sz="1765" kern="1200">
          <a:solidFill>
            <a:schemeClr val="tx1"/>
          </a:solidFill>
          <a:latin typeface="+mn-lt"/>
          <a:ea typeface="+mn-ea"/>
          <a:cs typeface="+mn-cs"/>
        </a:defRPr>
      </a:lvl7pPr>
      <a:lvl8pPr marL="3200029" algn="l" defTabSz="914293" rtl="0" eaLnBrk="1" latinLnBrk="0" hangingPunct="1">
        <a:defRPr sz="1765" kern="1200">
          <a:solidFill>
            <a:schemeClr val="tx1"/>
          </a:solidFill>
          <a:latin typeface="+mn-lt"/>
          <a:ea typeface="+mn-ea"/>
          <a:cs typeface="+mn-cs"/>
        </a:defRPr>
      </a:lvl8pPr>
      <a:lvl9pPr marL="3657176" algn="l" defTabSz="914293" rtl="0" eaLnBrk="1" latinLnBrk="0" hangingPunct="1">
        <a:defRPr sz="1765"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3.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9.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69.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hyperlink" Target="mailto:aaron@bka.co.nz" TargetMode="External"/><Relationship Id="rId2" Type="http://schemas.openxmlformats.org/officeDocument/2006/relationships/hyperlink" Target="http://bka.co.nz/model-generation" TargetMode="External"/><Relationship Id="rId1" Type="http://schemas.openxmlformats.org/officeDocument/2006/relationships/slideLayout" Target="../slideLayouts/slideLayout29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0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aka.ms/technetnz" TargetMode="External"/><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95.xml"/><Relationship Id="rId6" Type="http://schemas.openxmlformats.org/officeDocument/2006/relationships/hyperlink" Target="http://www.microsoft.com/learning" TargetMode="External"/><Relationship Id="rId11" Type="http://schemas.openxmlformats.org/officeDocument/2006/relationships/image" Target="../media/image22.png"/><Relationship Id="rId5" Type="http://schemas.openxmlformats.org/officeDocument/2006/relationships/hyperlink" Target="http://aka.ms/ch9nz" TargetMode="External"/><Relationship Id="rId10" Type="http://schemas.openxmlformats.org/officeDocument/2006/relationships/image" Target="../media/image21.png"/><Relationship Id="rId4" Type="http://schemas.openxmlformats.org/officeDocument/2006/relationships/hyperlink" Target="http://aka.ms/msdnnz" TargetMode="External"/><Relationship Id="rId9" Type="http://schemas.openxmlformats.org/officeDocument/2006/relationships/image" Target="../media/image2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5.xml"/></Relationships>
</file>

<file path=ppt/slides/_rels/slide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1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Leveraging TypeScript in Cross-functional </a:t>
            </a:r>
            <a:r>
              <a:rPr lang="en-NZ" dirty="0"/>
              <a:t>d</a:t>
            </a:r>
            <a:r>
              <a:rPr lang="en-NZ" dirty="0" smtClean="0"/>
              <a:t>evelopment </a:t>
            </a:r>
            <a:r>
              <a:rPr lang="en-NZ" dirty="0"/>
              <a:t>t</a:t>
            </a:r>
            <a:r>
              <a:rPr lang="en-NZ" dirty="0" smtClean="0"/>
              <a:t>eams</a:t>
            </a:r>
            <a:endParaRPr lang="en-NZ" dirty="0"/>
          </a:p>
        </p:txBody>
      </p:sp>
      <p:sp>
        <p:nvSpPr>
          <p:cNvPr id="3" name="Text Placeholder 2"/>
          <p:cNvSpPr>
            <a:spLocks noGrp="1"/>
          </p:cNvSpPr>
          <p:nvPr>
            <p:ph type="body" sz="quarter" idx="12"/>
          </p:nvPr>
        </p:nvSpPr>
        <p:spPr/>
        <p:txBody>
          <a:bodyPr/>
          <a:lstStyle/>
          <a:p>
            <a:r>
              <a:rPr lang="en-NZ" dirty="0" smtClean="0"/>
              <a:t>Aaron </a:t>
            </a:r>
            <a:r>
              <a:rPr lang="en-NZ" dirty="0" smtClean="0"/>
              <a:t>McGee, Richard Brookes</a:t>
            </a:r>
            <a:endParaRPr lang="en-NZ" dirty="0"/>
          </a:p>
        </p:txBody>
      </p:sp>
      <p:sp>
        <p:nvSpPr>
          <p:cNvPr id="4" name="Text Placeholder 3"/>
          <p:cNvSpPr>
            <a:spLocks noGrp="1"/>
          </p:cNvSpPr>
          <p:nvPr>
            <p:ph type="body" sz="quarter" idx="13"/>
          </p:nvPr>
        </p:nvSpPr>
        <p:spPr/>
        <p:txBody>
          <a:bodyPr/>
          <a:lstStyle/>
          <a:p>
            <a:r>
              <a:rPr lang="en-NZ" dirty="0" smtClean="0"/>
              <a:t>M216</a:t>
            </a:r>
            <a:endParaRPr lang="en-NZ" dirty="0"/>
          </a:p>
        </p:txBody>
      </p:sp>
    </p:spTree>
    <p:extLst>
      <p:ext uri="{BB962C8B-B14F-4D97-AF65-F5344CB8AC3E}">
        <p14:creationId xmlns:p14="http://schemas.microsoft.com/office/powerpoint/2010/main" val="39680162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Array</a:t>
            </a:r>
            <a:endParaRPr lang="en-NZ" dirty="0"/>
          </a:p>
        </p:txBody>
      </p:sp>
      <p:sp>
        <p:nvSpPr>
          <p:cNvPr id="3" name="Text Placeholder 2"/>
          <p:cNvSpPr>
            <a:spLocks noGrp="1"/>
          </p:cNvSpPr>
          <p:nvPr>
            <p:ph type="body" sz="quarter" idx="10"/>
          </p:nvPr>
        </p:nvSpPr>
        <p:spPr>
          <a:xfrm>
            <a:off x="269240" y="1197323"/>
            <a:ext cx="11653522" cy="1902059"/>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list: </a:t>
            </a:r>
            <a:r>
              <a:rPr lang="en-NZ" sz="3600" dirty="0">
                <a:solidFill>
                  <a:srgbClr val="0000FF"/>
                </a:solidFill>
                <a:highlight>
                  <a:srgbClr val="FFFFFF"/>
                </a:highlight>
              </a:rPr>
              <a:t>number</a:t>
            </a:r>
            <a:r>
              <a:rPr lang="en-NZ" sz="3600" dirty="0">
                <a:solidFill>
                  <a:srgbClr val="000000"/>
                </a:solidFill>
                <a:highlight>
                  <a:srgbClr val="FFFFFF"/>
                </a:highlight>
              </a:rPr>
              <a:t>[] = [1, 2, 3];</a:t>
            </a:r>
          </a:p>
          <a:p>
            <a:endParaRPr lang="en-NZ" sz="3600" dirty="0">
              <a:solidFill>
                <a:srgbClr val="000000"/>
              </a:solidFill>
              <a:highlight>
                <a:srgbClr val="FFFFFF"/>
              </a:highlight>
            </a:endParaRPr>
          </a:p>
          <a:p>
            <a:r>
              <a:rPr lang="en-NZ" sz="3600" dirty="0" err="1">
                <a:solidFill>
                  <a:srgbClr val="0000FF"/>
                </a:solidFill>
                <a:highlight>
                  <a:srgbClr val="FFFFFF"/>
                </a:highlight>
              </a:rPr>
              <a:t>var</a:t>
            </a:r>
            <a:r>
              <a:rPr lang="en-NZ" sz="3600" dirty="0">
                <a:solidFill>
                  <a:srgbClr val="000000"/>
                </a:solidFill>
                <a:highlight>
                  <a:srgbClr val="FFFFFF"/>
                </a:highlight>
              </a:rPr>
              <a:t> list: Array&lt;</a:t>
            </a:r>
            <a:r>
              <a:rPr lang="en-NZ" sz="3600" dirty="0">
                <a:solidFill>
                  <a:srgbClr val="0000FF"/>
                </a:solidFill>
                <a:highlight>
                  <a:srgbClr val="FFFFFF"/>
                </a:highlight>
              </a:rPr>
              <a:t>number</a:t>
            </a:r>
            <a:r>
              <a:rPr lang="en-NZ" sz="3600" dirty="0">
                <a:solidFill>
                  <a:srgbClr val="000000"/>
                </a:solidFill>
                <a:highlight>
                  <a:srgbClr val="FFFFFF"/>
                </a:highlight>
              </a:rPr>
              <a:t>&gt; = [1, 2, 3];</a:t>
            </a:r>
            <a:endParaRPr lang="en-NZ" dirty="0"/>
          </a:p>
        </p:txBody>
      </p:sp>
    </p:spTree>
    <p:extLst>
      <p:ext uri="{BB962C8B-B14F-4D97-AF65-F5344CB8AC3E}">
        <p14:creationId xmlns:p14="http://schemas.microsoft.com/office/powerpoint/2010/main" val="76869382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Compiles to:</a:t>
            </a:r>
            <a:endParaRPr lang="en-NZ" dirty="0"/>
          </a:p>
        </p:txBody>
      </p:sp>
      <p:sp>
        <p:nvSpPr>
          <p:cNvPr id="3" name="Text Placeholder 2"/>
          <p:cNvSpPr>
            <a:spLocks noGrp="1"/>
          </p:cNvSpPr>
          <p:nvPr>
            <p:ph type="body" sz="quarter" idx="10"/>
          </p:nvPr>
        </p:nvSpPr>
        <p:spPr>
          <a:xfrm>
            <a:off x="269240" y="1197323"/>
            <a:ext cx="11653522" cy="683264"/>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list = [1, 2, 3];</a:t>
            </a:r>
            <a:endParaRPr lang="en-NZ" dirty="0"/>
          </a:p>
        </p:txBody>
      </p:sp>
    </p:spTree>
    <p:extLst>
      <p:ext uri="{BB962C8B-B14F-4D97-AF65-F5344CB8AC3E}">
        <p14:creationId xmlns:p14="http://schemas.microsoft.com/office/powerpoint/2010/main" val="424306126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smtClean="0"/>
              <a:t>Interface</a:t>
            </a:r>
            <a:endParaRPr lang="en-NZ" dirty="0"/>
          </a:p>
        </p:txBody>
      </p:sp>
      <p:sp>
        <p:nvSpPr>
          <p:cNvPr id="4" name="Text Placeholder 3"/>
          <p:cNvSpPr>
            <a:spLocks noGrp="1"/>
          </p:cNvSpPr>
          <p:nvPr>
            <p:ph type="body" sz="quarter" idx="10"/>
          </p:nvPr>
        </p:nvSpPr>
        <p:spPr>
          <a:xfrm>
            <a:off x="269240" y="1197323"/>
            <a:ext cx="11653522" cy="5447645"/>
          </a:xfrm>
        </p:spPr>
        <p:txBody>
          <a:bodyPr/>
          <a:lstStyle/>
          <a:p>
            <a:r>
              <a:rPr lang="en-NZ" sz="3600" dirty="0">
                <a:solidFill>
                  <a:srgbClr val="0000FF"/>
                </a:solidFill>
                <a:highlight>
                  <a:srgbClr val="FFFFFF"/>
                </a:highlight>
              </a:rPr>
              <a:t>interface</a:t>
            </a:r>
            <a:r>
              <a:rPr lang="en-NZ" sz="3600" dirty="0">
                <a:solidFill>
                  <a:srgbClr val="000000"/>
                </a:solidFill>
                <a:highlight>
                  <a:srgbClr val="FFFFFF"/>
                </a:highlight>
              </a:rPr>
              <a:t> </a:t>
            </a:r>
            <a:r>
              <a:rPr lang="en-NZ" sz="3600" dirty="0" err="1">
                <a:solidFill>
                  <a:srgbClr val="000000"/>
                </a:solidFill>
                <a:highlight>
                  <a:srgbClr val="FFFFFF"/>
                </a:highlight>
              </a:rPr>
              <a:t>ILabelledValue</a:t>
            </a:r>
            <a:r>
              <a:rPr lang="en-NZ" sz="3600" dirty="0">
                <a:solidFill>
                  <a:srgbClr val="000000"/>
                </a:solidFill>
                <a:highlight>
                  <a:srgbClr val="FFFFFF"/>
                </a:highlight>
              </a:rPr>
              <a:t> {</a:t>
            </a:r>
          </a:p>
          <a:p>
            <a:r>
              <a:rPr lang="en-NZ" sz="3600" dirty="0">
                <a:solidFill>
                  <a:srgbClr val="000000"/>
                </a:solidFill>
                <a:highlight>
                  <a:srgbClr val="FFFFFF"/>
                </a:highlight>
              </a:rPr>
              <a:t>    label: </a:t>
            </a:r>
            <a:r>
              <a:rPr lang="en-NZ" sz="3600" dirty="0">
                <a:solidFill>
                  <a:srgbClr val="0000FF"/>
                </a:solidFill>
                <a:highlight>
                  <a:srgbClr val="FFFFFF"/>
                </a:highlight>
              </a:rPr>
              <a:t>string</a:t>
            </a:r>
            <a:r>
              <a:rPr lang="en-NZ" sz="3600" dirty="0">
                <a:solidFill>
                  <a:srgbClr val="000000"/>
                </a:solidFill>
                <a:highlight>
                  <a:srgbClr val="FFFFFF"/>
                </a:highlight>
              </a:rPr>
              <a:t>;</a:t>
            </a:r>
          </a:p>
          <a:p>
            <a:r>
              <a:rPr lang="en-NZ" sz="3600" dirty="0">
                <a:solidFill>
                  <a:srgbClr val="000000"/>
                </a:solidFill>
                <a:highlight>
                  <a:srgbClr val="FFFFFF"/>
                </a:highlight>
              </a:rPr>
              <a:t>}</a:t>
            </a:r>
          </a:p>
          <a:p>
            <a:r>
              <a:rPr lang="en-NZ" sz="3600" smtClean="0">
                <a:solidFill>
                  <a:srgbClr val="0000FF"/>
                </a:solidFill>
                <a:highlight>
                  <a:srgbClr val="FFFFFF"/>
                </a:highlight>
              </a:rPr>
              <a:t>function</a:t>
            </a:r>
            <a:r>
              <a:rPr lang="en-NZ" sz="3600" smtClean="0">
                <a:solidFill>
                  <a:srgbClr val="000000"/>
                </a:solidFill>
                <a:highlight>
                  <a:srgbClr val="FFFFFF"/>
                </a:highlight>
              </a:rPr>
              <a:t> </a:t>
            </a:r>
            <a:r>
              <a:rPr lang="en-NZ" sz="3600" dirty="0" err="1">
                <a:solidFill>
                  <a:srgbClr val="000000"/>
                </a:solidFill>
                <a:highlight>
                  <a:srgbClr val="FFFFFF"/>
                </a:highlight>
              </a:rPr>
              <a:t>printLabel</a:t>
            </a:r>
            <a:r>
              <a:rPr lang="en-NZ" sz="3600" dirty="0">
                <a:solidFill>
                  <a:srgbClr val="000000"/>
                </a:solidFill>
                <a:highlight>
                  <a:srgbClr val="FFFFFF"/>
                </a:highlight>
              </a:rPr>
              <a:t>(</a:t>
            </a:r>
            <a:r>
              <a:rPr lang="en-NZ" sz="3600" dirty="0" err="1">
                <a:solidFill>
                  <a:srgbClr val="000000"/>
                </a:solidFill>
                <a:highlight>
                  <a:srgbClr val="FFFFFF"/>
                </a:highlight>
              </a:rPr>
              <a:t>labelledObj</a:t>
            </a:r>
            <a:r>
              <a:rPr lang="en-NZ" sz="3600" dirty="0">
                <a:solidFill>
                  <a:srgbClr val="000000"/>
                </a:solidFill>
                <a:highlight>
                  <a:srgbClr val="FFFFFF"/>
                </a:highlight>
              </a:rPr>
              <a:t>: </a:t>
            </a:r>
            <a:r>
              <a:rPr lang="en-NZ" sz="3600" dirty="0" err="1">
                <a:solidFill>
                  <a:srgbClr val="000000"/>
                </a:solidFill>
                <a:highlight>
                  <a:srgbClr val="FFFFFF"/>
                </a:highlight>
              </a:rPr>
              <a:t>ILabelledValue</a:t>
            </a:r>
            <a:r>
              <a:rPr lang="en-NZ" sz="3600" dirty="0">
                <a:solidFill>
                  <a:srgbClr val="000000"/>
                </a:solidFill>
                <a:highlight>
                  <a:srgbClr val="FFFFFF"/>
                </a:highlight>
              </a:rPr>
              <a:t>) {</a:t>
            </a:r>
          </a:p>
          <a:p>
            <a:r>
              <a:rPr lang="en-NZ" sz="3600" dirty="0">
                <a:solidFill>
                  <a:srgbClr val="000000"/>
                </a:solidFill>
                <a:highlight>
                  <a:srgbClr val="FFFFFF"/>
                </a:highlight>
              </a:rPr>
              <a:t>    console.log(</a:t>
            </a:r>
            <a:r>
              <a:rPr lang="en-NZ" sz="3600" dirty="0" err="1">
                <a:solidFill>
                  <a:srgbClr val="000000"/>
                </a:solidFill>
                <a:highlight>
                  <a:srgbClr val="FFFFFF"/>
                </a:highlight>
              </a:rPr>
              <a:t>labelledObj.label</a:t>
            </a:r>
            <a:r>
              <a:rPr lang="en-NZ" sz="3600" dirty="0">
                <a:solidFill>
                  <a:srgbClr val="000000"/>
                </a:solidFill>
                <a:highlight>
                  <a:srgbClr val="FFFFFF"/>
                </a:highlight>
              </a:rPr>
              <a:t>);</a:t>
            </a:r>
          </a:p>
          <a:p>
            <a:r>
              <a:rPr lang="en-NZ" sz="3600" dirty="0">
                <a:solidFill>
                  <a:srgbClr val="000000"/>
                </a:solidFill>
                <a:highlight>
                  <a:srgbClr val="FFFFFF"/>
                </a:highlight>
              </a:rPr>
              <a:t>}</a:t>
            </a:r>
          </a:p>
          <a:p>
            <a:r>
              <a:rPr lang="en-NZ" sz="3600" smtClean="0">
                <a:solidFill>
                  <a:srgbClr val="0000FF"/>
                </a:solidFill>
                <a:highlight>
                  <a:srgbClr val="FFFFFF"/>
                </a:highlight>
              </a:rPr>
              <a:t>var</a:t>
            </a:r>
            <a:r>
              <a:rPr lang="en-NZ" sz="3600" smtClean="0">
                <a:solidFill>
                  <a:srgbClr val="000000"/>
                </a:solidFill>
                <a:highlight>
                  <a:srgbClr val="FFFFFF"/>
                </a:highlight>
              </a:rPr>
              <a:t> </a:t>
            </a:r>
            <a:r>
              <a:rPr lang="en-NZ" sz="3600" dirty="0" err="1">
                <a:solidFill>
                  <a:srgbClr val="000000"/>
                </a:solidFill>
                <a:highlight>
                  <a:srgbClr val="FFFFFF"/>
                </a:highlight>
              </a:rPr>
              <a:t>myObj</a:t>
            </a:r>
            <a:r>
              <a:rPr lang="en-NZ" sz="3600" dirty="0">
                <a:solidFill>
                  <a:srgbClr val="000000"/>
                </a:solidFill>
                <a:highlight>
                  <a:srgbClr val="FFFFFF"/>
                </a:highlight>
              </a:rPr>
              <a:t> = { size: 10, label: </a:t>
            </a:r>
            <a:r>
              <a:rPr lang="en-NZ" sz="3600" dirty="0">
                <a:solidFill>
                  <a:srgbClr val="A31515"/>
                </a:solidFill>
                <a:highlight>
                  <a:srgbClr val="FFFFFF"/>
                </a:highlight>
              </a:rPr>
              <a:t>"</a:t>
            </a:r>
            <a:r>
              <a:rPr lang="en-NZ" sz="3600">
                <a:solidFill>
                  <a:srgbClr val="A31515"/>
                </a:solidFill>
                <a:highlight>
                  <a:srgbClr val="FFFFFF"/>
                </a:highlight>
              </a:rPr>
              <a:t>Size </a:t>
            </a:r>
            <a:r>
              <a:rPr lang="en-NZ" sz="3600" smtClean="0">
                <a:solidFill>
                  <a:srgbClr val="A31515"/>
                </a:solidFill>
                <a:highlight>
                  <a:srgbClr val="FFFFFF"/>
                </a:highlight>
              </a:rPr>
              <a:t>10"</a:t>
            </a:r>
            <a:r>
              <a:rPr lang="en-NZ" sz="3600" smtClean="0">
                <a:solidFill>
                  <a:srgbClr val="000000"/>
                </a:solidFill>
                <a:highlight>
                  <a:srgbClr val="FFFFFF"/>
                </a:highlight>
              </a:rPr>
              <a:t> </a:t>
            </a:r>
            <a:r>
              <a:rPr lang="en-NZ" sz="3600" dirty="0">
                <a:solidFill>
                  <a:srgbClr val="000000"/>
                </a:solidFill>
                <a:highlight>
                  <a:srgbClr val="FFFFFF"/>
                </a:highlight>
              </a:rPr>
              <a:t>};</a:t>
            </a:r>
          </a:p>
          <a:p>
            <a:r>
              <a:rPr lang="en-NZ" sz="3600" dirty="0" err="1">
                <a:solidFill>
                  <a:srgbClr val="000000"/>
                </a:solidFill>
                <a:highlight>
                  <a:srgbClr val="FFFFFF"/>
                </a:highlight>
              </a:rPr>
              <a:t>printLabel</a:t>
            </a:r>
            <a:r>
              <a:rPr lang="en-NZ" sz="3600" dirty="0">
                <a:solidFill>
                  <a:srgbClr val="000000"/>
                </a:solidFill>
                <a:highlight>
                  <a:srgbClr val="FFFFFF"/>
                </a:highlight>
              </a:rPr>
              <a:t>(</a:t>
            </a:r>
            <a:r>
              <a:rPr lang="en-NZ" sz="3600" dirty="0" err="1">
                <a:solidFill>
                  <a:srgbClr val="000000"/>
                </a:solidFill>
                <a:highlight>
                  <a:srgbClr val="FFFFFF"/>
                </a:highlight>
              </a:rPr>
              <a:t>myObj</a:t>
            </a:r>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93085087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Compiles to:</a:t>
            </a:r>
            <a:endParaRPr lang="en-NZ" dirty="0"/>
          </a:p>
        </p:txBody>
      </p:sp>
      <p:sp>
        <p:nvSpPr>
          <p:cNvPr id="3" name="Text Placeholder 2"/>
          <p:cNvSpPr>
            <a:spLocks noGrp="1"/>
          </p:cNvSpPr>
          <p:nvPr>
            <p:ph type="body" sz="quarter" idx="10"/>
          </p:nvPr>
        </p:nvSpPr>
        <p:spPr>
          <a:xfrm>
            <a:off x="269240" y="1197323"/>
            <a:ext cx="11653522" cy="3120854"/>
          </a:xfrm>
        </p:spPr>
        <p:txBody>
          <a:bodyPr/>
          <a:lstStyle/>
          <a:p>
            <a:r>
              <a:rPr lang="en-NZ" sz="3600" dirty="0">
                <a:solidFill>
                  <a:srgbClr val="0000FF"/>
                </a:solidFill>
                <a:highlight>
                  <a:srgbClr val="FFFFFF"/>
                </a:highlight>
              </a:rPr>
              <a:t>function</a:t>
            </a:r>
            <a:r>
              <a:rPr lang="en-NZ" sz="3600" dirty="0">
                <a:solidFill>
                  <a:srgbClr val="000000"/>
                </a:solidFill>
                <a:highlight>
                  <a:srgbClr val="FFFFFF"/>
                </a:highlight>
              </a:rPr>
              <a:t> </a:t>
            </a:r>
            <a:r>
              <a:rPr lang="en-NZ" sz="3600" dirty="0" err="1">
                <a:solidFill>
                  <a:srgbClr val="000000"/>
                </a:solidFill>
                <a:highlight>
                  <a:srgbClr val="FFFFFF"/>
                </a:highlight>
              </a:rPr>
              <a:t>printLabel</a:t>
            </a:r>
            <a:r>
              <a:rPr lang="en-NZ" sz="3600" dirty="0">
                <a:solidFill>
                  <a:srgbClr val="000000"/>
                </a:solidFill>
                <a:highlight>
                  <a:srgbClr val="FFFFFF"/>
                </a:highlight>
              </a:rPr>
              <a:t>(</a:t>
            </a:r>
            <a:r>
              <a:rPr lang="en-NZ" sz="3600" dirty="0" err="1">
                <a:solidFill>
                  <a:srgbClr val="000000"/>
                </a:solidFill>
                <a:highlight>
                  <a:srgbClr val="FFFFFF"/>
                </a:highlight>
              </a:rPr>
              <a:t>labelledObj</a:t>
            </a:r>
            <a:r>
              <a:rPr lang="en-NZ" sz="3600" dirty="0">
                <a:solidFill>
                  <a:srgbClr val="000000"/>
                </a:solidFill>
                <a:highlight>
                  <a:srgbClr val="FFFFFF"/>
                </a:highlight>
              </a:rPr>
              <a:t>) {</a:t>
            </a:r>
          </a:p>
          <a:p>
            <a:r>
              <a:rPr lang="en-NZ" sz="3600" dirty="0">
                <a:solidFill>
                  <a:srgbClr val="000000"/>
                </a:solidFill>
                <a:highlight>
                  <a:srgbClr val="FFFFFF"/>
                </a:highlight>
              </a:rPr>
              <a:t>    console.log(</a:t>
            </a:r>
            <a:r>
              <a:rPr lang="en-NZ" sz="3600" dirty="0" err="1">
                <a:solidFill>
                  <a:srgbClr val="000000"/>
                </a:solidFill>
                <a:highlight>
                  <a:srgbClr val="FFFFFF"/>
                </a:highlight>
              </a:rPr>
              <a:t>labelledObj.label</a:t>
            </a:r>
            <a:r>
              <a:rPr lang="en-NZ" sz="3600" dirty="0">
                <a:solidFill>
                  <a:srgbClr val="000000"/>
                </a:solidFill>
                <a:highlight>
                  <a:srgbClr val="FFFFFF"/>
                </a:highlight>
              </a:rPr>
              <a:t>);</a:t>
            </a:r>
          </a:p>
          <a:p>
            <a:r>
              <a:rPr lang="en-NZ" sz="3600" dirty="0">
                <a:solidFill>
                  <a:srgbClr val="000000"/>
                </a:solidFill>
                <a:highlight>
                  <a:srgbClr val="FFFFFF"/>
                </a:highlight>
              </a:rPr>
              <a:t>}</a:t>
            </a: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myObj</a:t>
            </a:r>
            <a:r>
              <a:rPr lang="en-NZ" sz="3600" dirty="0">
                <a:solidFill>
                  <a:srgbClr val="000000"/>
                </a:solidFill>
                <a:highlight>
                  <a:srgbClr val="FFFFFF"/>
                </a:highlight>
              </a:rPr>
              <a:t> = { size: 10, label: </a:t>
            </a:r>
            <a:r>
              <a:rPr lang="en-NZ" sz="3600" dirty="0">
                <a:solidFill>
                  <a:srgbClr val="A31515"/>
                </a:solidFill>
                <a:highlight>
                  <a:srgbClr val="FFFFFF"/>
                </a:highlight>
              </a:rPr>
              <a:t>"Size 10"</a:t>
            </a:r>
            <a:r>
              <a:rPr lang="en-NZ" sz="3600" dirty="0">
                <a:solidFill>
                  <a:srgbClr val="000000"/>
                </a:solidFill>
                <a:highlight>
                  <a:srgbClr val="FFFFFF"/>
                </a:highlight>
              </a:rPr>
              <a:t> };</a:t>
            </a:r>
          </a:p>
          <a:p>
            <a:r>
              <a:rPr lang="en-NZ" sz="3600" dirty="0" err="1">
                <a:solidFill>
                  <a:srgbClr val="000000"/>
                </a:solidFill>
                <a:highlight>
                  <a:srgbClr val="FFFFFF"/>
                </a:highlight>
              </a:rPr>
              <a:t>printLabel</a:t>
            </a:r>
            <a:r>
              <a:rPr lang="en-NZ" sz="3600" dirty="0">
                <a:solidFill>
                  <a:srgbClr val="000000"/>
                </a:solidFill>
                <a:highlight>
                  <a:srgbClr val="FFFFFF"/>
                </a:highlight>
              </a:rPr>
              <a:t>(</a:t>
            </a:r>
            <a:r>
              <a:rPr lang="en-NZ" sz="3600" dirty="0" err="1">
                <a:solidFill>
                  <a:srgbClr val="000000"/>
                </a:solidFill>
                <a:highlight>
                  <a:srgbClr val="FFFFFF"/>
                </a:highlight>
              </a:rPr>
              <a:t>myObj</a:t>
            </a:r>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198386900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Function Types</a:t>
            </a:r>
            <a:endParaRPr lang="en-NZ" dirty="0"/>
          </a:p>
        </p:txBody>
      </p:sp>
      <p:sp>
        <p:nvSpPr>
          <p:cNvPr id="3" name="Text Placeholder 2"/>
          <p:cNvSpPr>
            <a:spLocks noGrp="1"/>
          </p:cNvSpPr>
          <p:nvPr>
            <p:ph type="body" sz="quarter" idx="10"/>
          </p:nvPr>
        </p:nvSpPr>
        <p:spPr>
          <a:xfrm>
            <a:off x="269240" y="1197323"/>
            <a:ext cx="11653522" cy="5447645"/>
          </a:xfrm>
        </p:spPr>
        <p:txBody>
          <a:bodyPr/>
          <a:lstStyle/>
          <a:p>
            <a:r>
              <a:rPr lang="en-NZ" sz="3600" dirty="0">
                <a:solidFill>
                  <a:srgbClr val="0000FF"/>
                </a:solidFill>
                <a:highlight>
                  <a:srgbClr val="FFFFFF"/>
                </a:highlight>
              </a:rPr>
              <a:t>interface</a:t>
            </a:r>
            <a:r>
              <a:rPr lang="en-NZ" sz="3600" dirty="0">
                <a:solidFill>
                  <a:srgbClr val="000000"/>
                </a:solidFill>
                <a:highlight>
                  <a:srgbClr val="FFFFFF"/>
                </a:highlight>
              </a:rPr>
              <a:t> </a:t>
            </a:r>
            <a:r>
              <a:rPr lang="en-NZ" sz="3600" dirty="0" err="1">
                <a:solidFill>
                  <a:srgbClr val="000000"/>
                </a:solidFill>
                <a:highlight>
                  <a:srgbClr val="FFFFFF"/>
                </a:highlight>
              </a:rPr>
              <a:t>SearchFunc</a:t>
            </a:r>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smtClean="0">
                <a:solidFill>
                  <a:srgbClr val="000000"/>
                </a:solidFill>
                <a:highlight>
                  <a:srgbClr val="FFFFFF"/>
                </a:highlight>
              </a:rPr>
              <a:t>(</a:t>
            </a:r>
            <a:r>
              <a:rPr lang="en-NZ" sz="3600" dirty="0">
                <a:solidFill>
                  <a:srgbClr val="000000"/>
                </a:solidFill>
                <a:highlight>
                  <a:srgbClr val="FFFFFF"/>
                </a:highlight>
              </a:rPr>
              <a:t>source: </a:t>
            </a:r>
            <a:r>
              <a:rPr lang="en-NZ" sz="3600" dirty="0">
                <a:solidFill>
                  <a:srgbClr val="0000FF"/>
                </a:solidFill>
                <a:highlight>
                  <a:srgbClr val="FFFFFF"/>
                </a:highlight>
              </a:rPr>
              <a:t>string</a:t>
            </a:r>
            <a:r>
              <a:rPr lang="en-NZ" sz="3600" dirty="0">
                <a:solidFill>
                  <a:srgbClr val="000000"/>
                </a:solidFill>
                <a:highlight>
                  <a:srgbClr val="FFFFFF"/>
                </a:highlight>
              </a:rPr>
              <a:t>, </a:t>
            </a:r>
            <a:r>
              <a:rPr lang="en-NZ" sz="3600" dirty="0" err="1" smtClean="0">
                <a:solidFill>
                  <a:srgbClr val="000000"/>
                </a:solidFill>
                <a:highlight>
                  <a:srgbClr val="FFFFFF"/>
                </a:highlight>
              </a:rPr>
              <a:t>subString:</a:t>
            </a:r>
            <a:r>
              <a:rPr lang="en-NZ" sz="3600" dirty="0" err="1" smtClean="0">
                <a:solidFill>
                  <a:srgbClr val="0000FF"/>
                </a:solidFill>
                <a:highlight>
                  <a:srgbClr val="FFFFFF"/>
                </a:highlight>
              </a:rPr>
              <a:t>string</a:t>
            </a:r>
            <a:r>
              <a:rPr lang="en-NZ" sz="3600" dirty="0">
                <a:solidFill>
                  <a:srgbClr val="000000"/>
                </a:solidFill>
                <a:highlight>
                  <a:srgbClr val="FFFFFF"/>
                </a:highlight>
              </a:rPr>
              <a:t>): </a:t>
            </a:r>
            <a:r>
              <a:rPr lang="en-NZ" sz="3600" dirty="0" err="1">
                <a:solidFill>
                  <a:srgbClr val="0000FF"/>
                </a:solidFill>
                <a:highlight>
                  <a:srgbClr val="FFFFFF"/>
                </a:highlight>
              </a:rPr>
              <a:t>boolean</a:t>
            </a:r>
            <a:r>
              <a:rPr lang="en-NZ" sz="3600" dirty="0">
                <a:solidFill>
                  <a:srgbClr val="000000"/>
                </a:solidFill>
                <a:highlight>
                  <a:srgbClr val="FFFFFF"/>
                </a:highlight>
              </a:rPr>
              <a:t>;</a:t>
            </a:r>
          </a:p>
          <a:p>
            <a:r>
              <a:rPr lang="en-NZ" sz="3600" dirty="0">
                <a:solidFill>
                  <a:srgbClr val="000000"/>
                </a:solidFill>
                <a:highlight>
                  <a:srgbClr val="FFFFFF"/>
                </a:highlight>
              </a:rPr>
              <a:t>}</a:t>
            </a: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mySearch</a:t>
            </a:r>
            <a:r>
              <a:rPr lang="en-NZ" sz="3600" dirty="0">
                <a:solidFill>
                  <a:srgbClr val="000000"/>
                </a:solidFill>
                <a:highlight>
                  <a:srgbClr val="FFFFFF"/>
                </a:highlight>
              </a:rPr>
              <a:t>: </a:t>
            </a:r>
            <a:r>
              <a:rPr lang="en-NZ" sz="3600" dirty="0" err="1">
                <a:solidFill>
                  <a:srgbClr val="000000"/>
                </a:solidFill>
                <a:highlight>
                  <a:srgbClr val="FFFFFF"/>
                </a:highlight>
              </a:rPr>
              <a:t>SearchFunc</a:t>
            </a:r>
            <a:r>
              <a:rPr lang="en-NZ" sz="3600" dirty="0">
                <a:solidFill>
                  <a:srgbClr val="000000"/>
                </a:solidFill>
                <a:highlight>
                  <a:srgbClr val="FFFFFF"/>
                </a:highlight>
              </a:rPr>
              <a:t>;</a:t>
            </a:r>
          </a:p>
          <a:p>
            <a:r>
              <a:rPr lang="en-NZ" sz="3600" dirty="0" err="1">
                <a:solidFill>
                  <a:srgbClr val="000000"/>
                </a:solidFill>
                <a:highlight>
                  <a:srgbClr val="FFFFFF"/>
                </a:highlight>
              </a:rPr>
              <a:t>mySearch</a:t>
            </a:r>
            <a:r>
              <a:rPr lang="en-NZ" sz="3600" dirty="0">
                <a:solidFill>
                  <a:srgbClr val="000000"/>
                </a:solidFill>
                <a:highlight>
                  <a:srgbClr val="FFFFFF"/>
                </a:highlight>
              </a:rPr>
              <a:t> = </a:t>
            </a:r>
            <a:r>
              <a:rPr lang="en-NZ" sz="3600" dirty="0" smtClean="0">
                <a:solidFill>
                  <a:srgbClr val="0000FF"/>
                </a:solidFill>
                <a:highlight>
                  <a:srgbClr val="FFFFFF"/>
                </a:highlight>
              </a:rPr>
              <a:t>function</a:t>
            </a:r>
            <a:r>
              <a:rPr lang="en-NZ" sz="3600" dirty="0" smtClean="0">
                <a:solidFill>
                  <a:srgbClr val="000000"/>
                </a:solidFill>
                <a:highlight>
                  <a:srgbClr val="FFFFFF"/>
                </a:highlight>
              </a:rPr>
              <a:t>(</a:t>
            </a:r>
            <a:r>
              <a:rPr lang="en-NZ" sz="3600" dirty="0" err="1" smtClean="0">
                <a:solidFill>
                  <a:srgbClr val="000000"/>
                </a:solidFill>
                <a:highlight>
                  <a:srgbClr val="FFFFFF"/>
                </a:highlight>
              </a:rPr>
              <a:t>src</a:t>
            </a:r>
            <a:r>
              <a:rPr lang="en-NZ" sz="3600" dirty="0">
                <a:solidFill>
                  <a:srgbClr val="000000"/>
                </a:solidFill>
                <a:highlight>
                  <a:srgbClr val="FFFFFF"/>
                </a:highlight>
              </a:rPr>
              <a:t>: </a:t>
            </a:r>
            <a:r>
              <a:rPr lang="en-NZ" sz="3600" dirty="0">
                <a:solidFill>
                  <a:srgbClr val="0000FF"/>
                </a:solidFill>
                <a:highlight>
                  <a:srgbClr val="FFFFFF"/>
                </a:highlight>
              </a:rPr>
              <a:t>string</a:t>
            </a:r>
            <a:r>
              <a:rPr lang="en-NZ" sz="3600" dirty="0">
                <a:solidFill>
                  <a:srgbClr val="000000"/>
                </a:solidFill>
                <a:highlight>
                  <a:srgbClr val="FFFFFF"/>
                </a:highlight>
              </a:rPr>
              <a:t>, sub: </a:t>
            </a:r>
            <a:r>
              <a:rPr lang="en-NZ" sz="3600" dirty="0">
                <a:solidFill>
                  <a:srgbClr val="0000FF"/>
                </a:solidFill>
                <a:highlight>
                  <a:srgbClr val="FFFFFF"/>
                </a:highlight>
              </a:rPr>
              <a:t>string</a:t>
            </a:r>
            <a:r>
              <a:rPr lang="en-NZ" sz="3600" dirty="0">
                <a:solidFill>
                  <a:srgbClr val="000000"/>
                </a:solidFill>
                <a:highlight>
                  <a:srgbClr val="FFFFFF"/>
                </a:highlight>
              </a:rPr>
              <a:t>) </a:t>
            </a:r>
            <a:r>
              <a:rPr lang="en-NZ" sz="3600" dirty="0" smtClean="0">
                <a:solidFill>
                  <a:srgbClr val="000000"/>
                </a:solidFill>
                <a:highlight>
                  <a:srgbClr val="FFFFFF"/>
                </a:highlight>
              </a:rPr>
              <a:t>{</a:t>
            </a:r>
          </a:p>
          <a:p>
            <a:r>
              <a:rPr lang="en-NZ" sz="3600" dirty="0">
                <a:solidFill>
                  <a:srgbClr val="000000"/>
                </a:solidFill>
                <a:highlight>
                  <a:srgbClr val="FFFFFF"/>
                </a:highlight>
              </a:rPr>
              <a:t> </a:t>
            </a:r>
            <a:r>
              <a:rPr lang="en-NZ" sz="3600" dirty="0" smtClean="0">
                <a:solidFill>
                  <a:srgbClr val="000000"/>
                </a:solidFill>
                <a:highlight>
                  <a:srgbClr val="FFFFFF"/>
                </a:highlight>
              </a:rPr>
              <a:t> </a:t>
            </a:r>
            <a:r>
              <a:rPr lang="en-NZ" sz="3600" dirty="0">
                <a:solidFill>
                  <a:srgbClr val="008000"/>
                </a:solidFill>
                <a:highlight>
                  <a:srgbClr val="FFFFFF"/>
                </a:highlight>
              </a:rPr>
              <a:t>//some implementation</a:t>
            </a:r>
            <a:endParaRPr lang="en-NZ" sz="3600" dirty="0">
              <a:solidFill>
                <a:srgbClr val="000000"/>
              </a:solidFill>
              <a:highlight>
                <a:srgbClr val="FFFFFF"/>
              </a:highlight>
            </a:endParaRPr>
          </a:p>
          <a:p>
            <a:r>
              <a:rPr lang="en-NZ" sz="3600" dirty="0">
                <a:solidFill>
                  <a:srgbClr val="000000"/>
                </a:solidFill>
                <a:highlight>
                  <a:srgbClr val="FFFFFF"/>
                </a:highlight>
              </a:rPr>
              <a:t>  </a:t>
            </a:r>
            <a:r>
              <a:rPr lang="en-NZ" sz="3600" dirty="0" smtClean="0">
                <a:solidFill>
                  <a:srgbClr val="0000FF"/>
                </a:solidFill>
                <a:highlight>
                  <a:srgbClr val="FFFFFF"/>
                </a:highlight>
              </a:rPr>
              <a:t>return</a:t>
            </a:r>
            <a:r>
              <a:rPr lang="en-NZ" sz="3600" dirty="0" smtClean="0">
                <a:solidFill>
                  <a:srgbClr val="000000"/>
                </a:solidFill>
                <a:highlight>
                  <a:srgbClr val="FFFFFF"/>
                </a:highlight>
              </a:rPr>
              <a:t> </a:t>
            </a:r>
            <a:r>
              <a:rPr lang="en-NZ" sz="3600" dirty="0">
                <a:solidFill>
                  <a:srgbClr val="0000FF"/>
                </a:solidFill>
                <a:highlight>
                  <a:srgbClr val="FFFFFF"/>
                </a:highlight>
              </a:rPr>
              <a:t>true</a:t>
            </a:r>
            <a:r>
              <a:rPr lang="en-NZ" sz="3600" dirty="0">
                <a:solidFill>
                  <a:srgbClr val="000000"/>
                </a:solidFill>
                <a:highlight>
                  <a:srgbClr val="FFFFFF"/>
                </a:highlight>
              </a:rPr>
              <a:t>;</a:t>
            </a:r>
          </a:p>
          <a:p>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201396708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Compiles to:</a:t>
            </a:r>
            <a:endParaRPr lang="en-NZ" dirty="0"/>
          </a:p>
        </p:txBody>
      </p:sp>
      <p:sp>
        <p:nvSpPr>
          <p:cNvPr id="3" name="Text Placeholder 2"/>
          <p:cNvSpPr>
            <a:spLocks noGrp="1"/>
          </p:cNvSpPr>
          <p:nvPr>
            <p:ph type="body" sz="quarter" idx="10"/>
          </p:nvPr>
        </p:nvSpPr>
        <p:spPr>
          <a:xfrm>
            <a:off x="269240" y="1197323"/>
            <a:ext cx="11653522" cy="3120854"/>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mySearch</a:t>
            </a:r>
            <a:r>
              <a:rPr lang="en-NZ" sz="3600" dirty="0">
                <a:solidFill>
                  <a:srgbClr val="000000"/>
                </a:solidFill>
                <a:highlight>
                  <a:srgbClr val="FFFFFF"/>
                </a:highlight>
              </a:rPr>
              <a:t>;</a:t>
            </a:r>
          </a:p>
          <a:p>
            <a:r>
              <a:rPr lang="en-NZ" sz="3600" dirty="0" err="1">
                <a:solidFill>
                  <a:srgbClr val="000000"/>
                </a:solidFill>
                <a:highlight>
                  <a:srgbClr val="FFFFFF"/>
                </a:highlight>
              </a:rPr>
              <a:t>mySearch</a:t>
            </a:r>
            <a:r>
              <a:rPr lang="en-NZ" sz="3600" dirty="0">
                <a:solidFill>
                  <a:srgbClr val="000000"/>
                </a:solidFill>
                <a:highlight>
                  <a:srgbClr val="FFFFFF"/>
                </a:highlight>
              </a:rPr>
              <a:t> = </a:t>
            </a:r>
            <a:r>
              <a:rPr lang="en-NZ" sz="3600" dirty="0">
                <a:solidFill>
                  <a:srgbClr val="0000FF"/>
                </a:solidFill>
                <a:highlight>
                  <a:srgbClr val="FFFFFF"/>
                </a:highlight>
              </a:rPr>
              <a:t>function</a:t>
            </a:r>
            <a:r>
              <a:rPr lang="en-NZ" sz="3600" dirty="0">
                <a:solidFill>
                  <a:srgbClr val="000000"/>
                </a:solidFill>
                <a:highlight>
                  <a:srgbClr val="FFFFFF"/>
                </a:highlight>
              </a:rPr>
              <a:t> (</a:t>
            </a:r>
            <a:r>
              <a:rPr lang="en-NZ" sz="3600" dirty="0" err="1">
                <a:solidFill>
                  <a:srgbClr val="000000"/>
                </a:solidFill>
                <a:highlight>
                  <a:srgbClr val="FFFFFF"/>
                </a:highlight>
              </a:rPr>
              <a:t>src</a:t>
            </a:r>
            <a:r>
              <a:rPr lang="en-NZ" sz="3600" dirty="0">
                <a:solidFill>
                  <a:srgbClr val="000000"/>
                </a:solidFill>
                <a:highlight>
                  <a:srgbClr val="FFFFFF"/>
                </a:highlight>
              </a:rPr>
              <a:t>, sub) {</a:t>
            </a:r>
          </a:p>
          <a:p>
            <a:r>
              <a:rPr lang="en-NZ" sz="3600" dirty="0">
                <a:solidFill>
                  <a:srgbClr val="000000"/>
                </a:solidFill>
                <a:highlight>
                  <a:srgbClr val="FFFFFF"/>
                </a:highlight>
              </a:rPr>
              <a:t>    </a:t>
            </a:r>
            <a:r>
              <a:rPr lang="en-NZ" sz="3600" dirty="0">
                <a:solidFill>
                  <a:srgbClr val="008000"/>
                </a:solidFill>
                <a:highlight>
                  <a:srgbClr val="FFFFFF"/>
                </a:highlight>
              </a:rPr>
              <a:t>//some implementation</a:t>
            </a:r>
            <a:endParaRPr lang="en-NZ" sz="3600" dirty="0">
              <a:solidFill>
                <a:srgbClr val="000000"/>
              </a:solidFill>
              <a:highlight>
                <a:srgbClr val="FFFFFF"/>
              </a:highlight>
            </a:endParaRPr>
          </a:p>
          <a:p>
            <a:r>
              <a:rPr lang="en-NZ" sz="3600" dirty="0">
                <a:solidFill>
                  <a:srgbClr val="000000"/>
                </a:solidFill>
                <a:highlight>
                  <a:srgbClr val="FFFFFF"/>
                </a:highlight>
              </a:rPr>
              <a:t>    </a:t>
            </a:r>
            <a:r>
              <a:rPr lang="en-NZ" sz="3600" dirty="0">
                <a:solidFill>
                  <a:srgbClr val="0000FF"/>
                </a:solidFill>
                <a:highlight>
                  <a:srgbClr val="FFFFFF"/>
                </a:highlight>
              </a:rPr>
              <a:t>return</a:t>
            </a:r>
            <a:r>
              <a:rPr lang="en-NZ" sz="3600" dirty="0">
                <a:solidFill>
                  <a:srgbClr val="000000"/>
                </a:solidFill>
                <a:highlight>
                  <a:srgbClr val="FFFFFF"/>
                </a:highlight>
              </a:rPr>
              <a:t> </a:t>
            </a:r>
            <a:r>
              <a:rPr lang="en-NZ" sz="3600" dirty="0">
                <a:solidFill>
                  <a:srgbClr val="0000FF"/>
                </a:solidFill>
                <a:highlight>
                  <a:srgbClr val="FFFFFF"/>
                </a:highlight>
              </a:rPr>
              <a:t>true</a:t>
            </a:r>
            <a:r>
              <a:rPr lang="en-NZ" sz="3600" dirty="0">
                <a:solidFill>
                  <a:srgbClr val="000000"/>
                </a:solidFill>
                <a:highlight>
                  <a:srgbClr val="FFFFFF"/>
                </a:highlight>
              </a:rPr>
              <a:t>;</a:t>
            </a:r>
          </a:p>
          <a:p>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380617869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TypeScript</a:t>
            </a:r>
            <a:r>
              <a:rPr lang="en-NZ" dirty="0" smtClean="0"/>
              <a:t> Class:</a:t>
            </a:r>
            <a:endParaRPr lang="en-NZ" dirty="0"/>
          </a:p>
        </p:txBody>
      </p:sp>
      <p:sp>
        <p:nvSpPr>
          <p:cNvPr id="3" name="Text Placeholder 2"/>
          <p:cNvSpPr>
            <a:spLocks noGrp="1"/>
          </p:cNvSpPr>
          <p:nvPr>
            <p:ph type="body" sz="quarter" idx="10"/>
          </p:nvPr>
        </p:nvSpPr>
        <p:spPr>
          <a:xfrm>
            <a:off x="269240" y="1197323"/>
            <a:ext cx="11653522" cy="4949047"/>
          </a:xfrm>
        </p:spPr>
        <p:txBody>
          <a:bodyPr/>
          <a:lstStyle/>
          <a:p>
            <a:r>
              <a:rPr lang="en-NZ" sz="3600" dirty="0">
                <a:solidFill>
                  <a:srgbClr val="0000FF"/>
                </a:solidFill>
                <a:highlight>
                  <a:srgbClr val="FFFFFF"/>
                </a:highlight>
              </a:rPr>
              <a:t>interface</a:t>
            </a:r>
            <a:r>
              <a:rPr lang="en-NZ" sz="3600" dirty="0">
                <a:solidFill>
                  <a:srgbClr val="000000"/>
                </a:solidFill>
                <a:highlight>
                  <a:srgbClr val="FFFFFF"/>
                </a:highlight>
              </a:rPr>
              <a:t> </a:t>
            </a:r>
            <a:r>
              <a:rPr lang="en-NZ" sz="3600" dirty="0" err="1">
                <a:solidFill>
                  <a:srgbClr val="000000"/>
                </a:solidFill>
                <a:highlight>
                  <a:srgbClr val="FFFFFF"/>
                </a:highlight>
              </a:rPr>
              <a:t>ClockInterface</a:t>
            </a:r>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err="1">
                <a:solidFill>
                  <a:srgbClr val="000000"/>
                </a:solidFill>
                <a:highlight>
                  <a:srgbClr val="FFFFFF"/>
                </a:highlight>
              </a:rPr>
              <a:t>currentTime</a:t>
            </a:r>
            <a:r>
              <a:rPr lang="en-NZ" sz="3600" dirty="0">
                <a:solidFill>
                  <a:srgbClr val="000000"/>
                </a:solidFill>
                <a:highlight>
                  <a:srgbClr val="FFFFFF"/>
                </a:highlight>
              </a:rPr>
              <a:t>: Date;</a:t>
            </a:r>
          </a:p>
          <a:p>
            <a:r>
              <a:rPr lang="en-NZ" sz="3600" dirty="0">
                <a:solidFill>
                  <a:srgbClr val="000000"/>
                </a:solidFill>
                <a:highlight>
                  <a:srgbClr val="FFFFFF"/>
                </a:highlight>
              </a:rPr>
              <a:t>}</a:t>
            </a:r>
          </a:p>
          <a:p>
            <a:endParaRPr lang="en-NZ" sz="3600" dirty="0">
              <a:solidFill>
                <a:srgbClr val="000000"/>
              </a:solidFill>
              <a:highlight>
                <a:srgbClr val="FFFFFF"/>
              </a:highlight>
            </a:endParaRPr>
          </a:p>
          <a:p>
            <a:r>
              <a:rPr lang="en-NZ" sz="3600" dirty="0">
                <a:solidFill>
                  <a:srgbClr val="0000FF"/>
                </a:solidFill>
                <a:highlight>
                  <a:srgbClr val="FFFFFF"/>
                </a:highlight>
              </a:rPr>
              <a:t>class</a:t>
            </a:r>
            <a:r>
              <a:rPr lang="en-NZ" sz="3600" dirty="0">
                <a:solidFill>
                  <a:srgbClr val="000000"/>
                </a:solidFill>
                <a:highlight>
                  <a:srgbClr val="FFFFFF"/>
                </a:highlight>
              </a:rPr>
              <a:t> Clock </a:t>
            </a:r>
            <a:r>
              <a:rPr lang="en-NZ" sz="3600" dirty="0">
                <a:solidFill>
                  <a:srgbClr val="0000FF"/>
                </a:solidFill>
                <a:highlight>
                  <a:srgbClr val="FFFFFF"/>
                </a:highlight>
              </a:rPr>
              <a:t>implements</a:t>
            </a:r>
            <a:r>
              <a:rPr lang="en-NZ" sz="3600" dirty="0">
                <a:solidFill>
                  <a:srgbClr val="000000"/>
                </a:solidFill>
                <a:highlight>
                  <a:srgbClr val="FFFFFF"/>
                </a:highlight>
              </a:rPr>
              <a:t> </a:t>
            </a:r>
            <a:r>
              <a:rPr lang="en-NZ" sz="3600" dirty="0" err="1">
                <a:solidFill>
                  <a:srgbClr val="000000"/>
                </a:solidFill>
                <a:highlight>
                  <a:srgbClr val="FFFFFF"/>
                </a:highlight>
              </a:rPr>
              <a:t>ClockInterface</a:t>
            </a:r>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err="1">
                <a:solidFill>
                  <a:srgbClr val="000000"/>
                </a:solidFill>
                <a:highlight>
                  <a:srgbClr val="FFFFFF"/>
                </a:highlight>
              </a:rPr>
              <a:t>currentTime</a:t>
            </a:r>
            <a:r>
              <a:rPr lang="en-NZ" sz="3600" dirty="0">
                <a:solidFill>
                  <a:srgbClr val="000000"/>
                </a:solidFill>
                <a:highlight>
                  <a:srgbClr val="FFFFFF"/>
                </a:highlight>
              </a:rPr>
              <a:t>: Date;</a:t>
            </a:r>
          </a:p>
          <a:p>
            <a:r>
              <a:rPr lang="en-NZ" sz="3600" dirty="0">
                <a:solidFill>
                  <a:srgbClr val="000000"/>
                </a:solidFill>
                <a:highlight>
                  <a:srgbClr val="FFFFFF"/>
                </a:highlight>
              </a:rPr>
              <a:t>    </a:t>
            </a:r>
            <a:r>
              <a:rPr lang="en-NZ" sz="3600" dirty="0">
                <a:solidFill>
                  <a:srgbClr val="0000FF"/>
                </a:solidFill>
                <a:highlight>
                  <a:srgbClr val="FFFFFF"/>
                </a:highlight>
              </a:rPr>
              <a:t>constructor</a:t>
            </a:r>
            <a:r>
              <a:rPr lang="en-NZ" sz="3600" dirty="0">
                <a:solidFill>
                  <a:srgbClr val="000000"/>
                </a:solidFill>
                <a:highlight>
                  <a:srgbClr val="FFFFFF"/>
                </a:highlight>
              </a:rPr>
              <a:t>(h: </a:t>
            </a:r>
            <a:r>
              <a:rPr lang="en-NZ" sz="3600" dirty="0">
                <a:solidFill>
                  <a:srgbClr val="0000FF"/>
                </a:solidFill>
                <a:highlight>
                  <a:srgbClr val="FFFFFF"/>
                </a:highlight>
              </a:rPr>
              <a:t>number</a:t>
            </a:r>
            <a:r>
              <a:rPr lang="en-NZ" sz="3600" dirty="0">
                <a:solidFill>
                  <a:srgbClr val="000000"/>
                </a:solidFill>
                <a:highlight>
                  <a:srgbClr val="FFFFFF"/>
                </a:highlight>
              </a:rPr>
              <a:t>, m: </a:t>
            </a:r>
            <a:r>
              <a:rPr lang="en-NZ" sz="3600" dirty="0">
                <a:solidFill>
                  <a:srgbClr val="0000FF"/>
                </a:solidFill>
                <a:highlight>
                  <a:srgbClr val="FFFFFF"/>
                </a:highlight>
              </a:rPr>
              <a:t>number</a:t>
            </a:r>
            <a:r>
              <a:rPr lang="en-NZ" sz="3600" dirty="0">
                <a:solidFill>
                  <a:srgbClr val="000000"/>
                </a:solidFill>
                <a:highlight>
                  <a:srgbClr val="FFFFFF"/>
                </a:highlight>
              </a:rPr>
              <a:t>) { }</a:t>
            </a:r>
          </a:p>
          <a:p>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94958647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Compiles to:</a:t>
            </a:r>
            <a:endParaRPr lang="en-NZ" dirty="0"/>
          </a:p>
        </p:txBody>
      </p:sp>
      <p:sp>
        <p:nvSpPr>
          <p:cNvPr id="3" name="Text Placeholder 2"/>
          <p:cNvSpPr>
            <a:spLocks noGrp="1"/>
          </p:cNvSpPr>
          <p:nvPr>
            <p:ph type="body" sz="quarter" idx="10"/>
          </p:nvPr>
        </p:nvSpPr>
        <p:spPr>
          <a:xfrm>
            <a:off x="269240" y="1197323"/>
            <a:ext cx="11653522" cy="3120854"/>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Clock = (</a:t>
            </a:r>
            <a:r>
              <a:rPr lang="en-NZ" sz="3600" dirty="0">
                <a:solidFill>
                  <a:srgbClr val="0000FF"/>
                </a:solidFill>
                <a:highlight>
                  <a:srgbClr val="FFFFFF"/>
                </a:highlight>
              </a:rPr>
              <a:t>function</a:t>
            </a:r>
            <a:r>
              <a:rPr lang="en-NZ" sz="3600" dirty="0">
                <a:solidFill>
                  <a:srgbClr val="000000"/>
                </a:solidFill>
                <a:highlight>
                  <a:srgbClr val="FFFFFF"/>
                </a:highlight>
              </a:rPr>
              <a:t> () {</a:t>
            </a:r>
          </a:p>
          <a:p>
            <a:r>
              <a:rPr lang="en-NZ" sz="3600" dirty="0">
                <a:solidFill>
                  <a:srgbClr val="000000"/>
                </a:solidFill>
                <a:highlight>
                  <a:srgbClr val="FFFFFF"/>
                </a:highlight>
              </a:rPr>
              <a:t>    </a:t>
            </a:r>
            <a:r>
              <a:rPr lang="en-NZ" sz="3600" dirty="0">
                <a:solidFill>
                  <a:srgbClr val="0000FF"/>
                </a:solidFill>
                <a:highlight>
                  <a:srgbClr val="FFFFFF"/>
                </a:highlight>
              </a:rPr>
              <a:t>function</a:t>
            </a:r>
            <a:r>
              <a:rPr lang="en-NZ" sz="3600" dirty="0">
                <a:solidFill>
                  <a:srgbClr val="000000"/>
                </a:solidFill>
                <a:highlight>
                  <a:srgbClr val="FFFFFF"/>
                </a:highlight>
              </a:rPr>
              <a:t> Clock(h, m) {</a:t>
            </a:r>
          </a:p>
          <a:p>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a:solidFill>
                  <a:srgbClr val="0000FF"/>
                </a:solidFill>
                <a:highlight>
                  <a:srgbClr val="FFFFFF"/>
                </a:highlight>
              </a:rPr>
              <a:t>return</a:t>
            </a:r>
            <a:r>
              <a:rPr lang="en-NZ" sz="3600" dirty="0">
                <a:solidFill>
                  <a:srgbClr val="000000"/>
                </a:solidFill>
                <a:highlight>
                  <a:srgbClr val="FFFFFF"/>
                </a:highlight>
              </a:rPr>
              <a:t> Clock;</a:t>
            </a:r>
          </a:p>
          <a:p>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351092660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err="1" smtClean="0"/>
              <a:t>TypeScript</a:t>
            </a:r>
            <a:r>
              <a:rPr lang="en-NZ" dirty="0" smtClean="0"/>
              <a:t> Module</a:t>
            </a:r>
            <a:endParaRPr lang="en-NZ" dirty="0"/>
          </a:p>
        </p:txBody>
      </p:sp>
      <p:sp>
        <p:nvSpPr>
          <p:cNvPr id="4" name="Text Placeholder 3"/>
          <p:cNvSpPr>
            <a:spLocks noGrp="1"/>
          </p:cNvSpPr>
          <p:nvPr>
            <p:ph type="body" sz="quarter" idx="10"/>
          </p:nvPr>
        </p:nvSpPr>
        <p:spPr>
          <a:xfrm>
            <a:off x="269240" y="1197323"/>
            <a:ext cx="11653522" cy="6666440"/>
          </a:xfrm>
        </p:spPr>
        <p:txBody>
          <a:bodyPr/>
          <a:lstStyle/>
          <a:p>
            <a:r>
              <a:rPr lang="en-NZ" sz="3600" dirty="0">
                <a:solidFill>
                  <a:srgbClr val="0000FF"/>
                </a:solidFill>
                <a:highlight>
                  <a:srgbClr val="FFFFFF"/>
                </a:highlight>
              </a:rPr>
              <a:t>module</a:t>
            </a:r>
            <a:r>
              <a:rPr lang="en-NZ" sz="3600" dirty="0">
                <a:solidFill>
                  <a:srgbClr val="000000"/>
                </a:solidFill>
                <a:highlight>
                  <a:srgbClr val="FFFFFF"/>
                </a:highlight>
              </a:rPr>
              <a:t> Time {</a:t>
            </a:r>
          </a:p>
          <a:p>
            <a:r>
              <a:rPr lang="en-NZ" sz="3600" dirty="0">
                <a:solidFill>
                  <a:srgbClr val="000000"/>
                </a:solidFill>
                <a:highlight>
                  <a:srgbClr val="FFFFFF"/>
                </a:highlight>
              </a:rPr>
              <a:t>    </a:t>
            </a:r>
            <a:r>
              <a:rPr lang="en-NZ" sz="3600" dirty="0">
                <a:solidFill>
                  <a:srgbClr val="0000FF"/>
                </a:solidFill>
                <a:highlight>
                  <a:srgbClr val="FFFFFF"/>
                </a:highlight>
              </a:rPr>
              <a:t>export</a:t>
            </a:r>
            <a:r>
              <a:rPr lang="en-NZ" sz="3600" dirty="0">
                <a:solidFill>
                  <a:srgbClr val="000000"/>
                </a:solidFill>
                <a:highlight>
                  <a:srgbClr val="FFFFFF"/>
                </a:highlight>
              </a:rPr>
              <a:t> </a:t>
            </a:r>
            <a:r>
              <a:rPr lang="en-NZ" sz="3600" dirty="0">
                <a:solidFill>
                  <a:srgbClr val="0000FF"/>
                </a:solidFill>
                <a:highlight>
                  <a:srgbClr val="FFFFFF"/>
                </a:highlight>
              </a:rPr>
              <a:t>interface</a:t>
            </a:r>
            <a:r>
              <a:rPr lang="en-NZ" sz="3600" dirty="0">
                <a:solidFill>
                  <a:srgbClr val="000000"/>
                </a:solidFill>
                <a:highlight>
                  <a:srgbClr val="FFFFFF"/>
                </a:highlight>
              </a:rPr>
              <a:t> </a:t>
            </a:r>
            <a:r>
              <a:rPr lang="en-NZ" sz="3600" dirty="0" err="1">
                <a:solidFill>
                  <a:srgbClr val="000000"/>
                </a:solidFill>
                <a:highlight>
                  <a:srgbClr val="FFFFFF"/>
                </a:highlight>
              </a:rPr>
              <a:t>ClockInterface</a:t>
            </a:r>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err="1">
                <a:solidFill>
                  <a:srgbClr val="000000"/>
                </a:solidFill>
                <a:highlight>
                  <a:srgbClr val="FFFFFF"/>
                </a:highlight>
              </a:rPr>
              <a:t>currentTime</a:t>
            </a:r>
            <a:r>
              <a:rPr lang="en-NZ" sz="3600" dirty="0">
                <a:solidFill>
                  <a:srgbClr val="000000"/>
                </a:solidFill>
                <a:highlight>
                  <a:srgbClr val="FFFFFF"/>
                </a:highlight>
              </a:rPr>
              <a:t>: Date;</a:t>
            </a:r>
          </a:p>
          <a:p>
            <a:r>
              <a:rPr lang="en-NZ" sz="3600" dirty="0">
                <a:solidFill>
                  <a:srgbClr val="000000"/>
                </a:solidFill>
                <a:highlight>
                  <a:srgbClr val="FFFFFF"/>
                </a:highlight>
              </a:rPr>
              <a:t>    </a:t>
            </a:r>
            <a:r>
              <a:rPr lang="en-NZ" sz="3600" dirty="0" smtClean="0">
                <a:solidFill>
                  <a:srgbClr val="000000"/>
                </a:solidFill>
                <a:highlight>
                  <a:srgbClr val="FFFFFF"/>
                </a:highlight>
              </a:rPr>
              <a:t>}</a:t>
            </a:r>
            <a:endParaRPr lang="en-NZ" sz="3600" dirty="0">
              <a:solidFill>
                <a:srgbClr val="000000"/>
              </a:solidFill>
              <a:highlight>
                <a:srgbClr val="FFFFFF"/>
              </a:highlight>
            </a:endParaRPr>
          </a:p>
          <a:p>
            <a:r>
              <a:rPr lang="en-NZ" sz="3600" dirty="0">
                <a:solidFill>
                  <a:srgbClr val="000000"/>
                </a:solidFill>
                <a:highlight>
                  <a:srgbClr val="FFFFFF"/>
                </a:highlight>
              </a:rPr>
              <a:t>    </a:t>
            </a:r>
            <a:r>
              <a:rPr lang="en-NZ" sz="3600" dirty="0">
                <a:solidFill>
                  <a:srgbClr val="0000FF"/>
                </a:solidFill>
                <a:highlight>
                  <a:srgbClr val="FFFFFF"/>
                </a:highlight>
              </a:rPr>
              <a:t>export</a:t>
            </a:r>
            <a:r>
              <a:rPr lang="en-NZ" sz="3600" dirty="0">
                <a:solidFill>
                  <a:srgbClr val="000000"/>
                </a:solidFill>
                <a:highlight>
                  <a:srgbClr val="FFFFFF"/>
                </a:highlight>
              </a:rPr>
              <a:t> </a:t>
            </a:r>
            <a:r>
              <a:rPr lang="en-NZ" sz="3600" dirty="0">
                <a:solidFill>
                  <a:srgbClr val="0000FF"/>
                </a:solidFill>
                <a:highlight>
                  <a:srgbClr val="FFFFFF"/>
                </a:highlight>
              </a:rPr>
              <a:t>class</a:t>
            </a:r>
            <a:r>
              <a:rPr lang="en-NZ" sz="3600" dirty="0">
                <a:solidFill>
                  <a:srgbClr val="000000"/>
                </a:solidFill>
                <a:highlight>
                  <a:srgbClr val="FFFFFF"/>
                </a:highlight>
              </a:rPr>
              <a:t> Clock </a:t>
            </a:r>
            <a:r>
              <a:rPr lang="en-NZ" sz="3600" dirty="0">
                <a:solidFill>
                  <a:srgbClr val="0000FF"/>
                </a:solidFill>
                <a:highlight>
                  <a:srgbClr val="FFFFFF"/>
                </a:highlight>
              </a:rPr>
              <a:t>implements</a:t>
            </a:r>
            <a:r>
              <a:rPr lang="en-NZ" sz="3600" dirty="0">
                <a:solidFill>
                  <a:srgbClr val="000000"/>
                </a:solidFill>
                <a:highlight>
                  <a:srgbClr val="FFFFFF"/>
                </a:highlight>
              </a:rPr>
              <a:t> </a:t>
            </a:r>
            <a:r>
              <a:rPr lang="en-NZ" sz="3600" dirty="0" err="1">
                <a:solidFill>
                  <a:srgbClr val="000000"/>
                </a:solidFill>
                <a:highlight>
                  <a:srgbClr val="FFFFFF"/>
                </a:highlight>
              </a:rPr>
              <a:t>ClockInterface</a:t>
            </a:r>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err="1">
                <a:solidFill>
                  <a:srgbClr val="000000"/>
                </a:solidFill>
                <a:highlight>
                  <a:srgbClr val="FFFFFF"/>
                </a:highlight>
              </a:rPr>
              <a:t>currentTime</a:t>
            </a:r>
            <a:r>
              <a:rPr lang="en-NZ" sz="3600" dirty="0">
                <a:solidFill>
                  <a:srgbClr val="000000"/>
                </a:solidFill>
                <a:highlight>
                  <a:srgbClr val="FFFFFF"/>
                </a:highlight>
              </a:rPr>
              <a:t>: Date;</a:t>
            </a:r>
          </a:p>
          <a:p>
            <a:r>
              <a:rPr lang="en-NZ" sz="3600" dirty="0">
                <a:solidFill>
                  <a:srgbClr val="000000"/>
                </a:solidFill>
                <a:highlight>
                  <a:srgbClr val="FFFFFF"/>
                </a:highlight>
              </a:rPr>
              <a:t>        </a:t>
            </a:r>
            <a:r>
              <a:rPr lang="en-NZ" sz="3600" dirty="0">
                <a:solidFill>
                  <a:srgbClr val="0000FF"/>
                </a:solidFill>
                <a:highlight>
                  <a:srgbClr val="FFFFFF"/>
                </a:highlight>
              </a:rPr>
              <a:t>constructor</a:t>
            </a:r>
            <a:r>
              <a:rPr lang="en-NZ" sz="3600" dirty="0">
                <a:solidFill>
                  <a:srgbClr val="000000"/>
                </a:solidFill>
                <a:highlight>
                  <a:srgbClr val="FFFFFF"/>
                </a:highlight>
              </a:rPr>
              <a:t>(h: </a:t>
            </a:r>
            <a:r>
              <a:rPr lang="en-NZ" sz="3600" dirty="0">
                <a:solidFill>
                  <a:srgbClr val="0000FF"/>
                </a:solidFill>
                <a:highlight>
                  <a:srgbClr val="FFFFFF"/>
                </a:highlight>
              </a:rPr>
              <a:t>number</a:t>
            </a:r>
            <a:r>
              <a:rPr lang="en-NZ" sz="3600" dirty="0">
                <a:solidFill>
                  <a:srgbClr val="000000"/>
                </a:solidFill>
                <a:highlight>
                  <a:srgbClr val="FFFFFF"/>
                </a:highlight>
              </a:rPr>
              <a:t>, m: </a:t>
            </a:r>
            <a:r>
              <a:rPr lang="en-NZ" sz="3600" dirty="0">
                <a:solidFill>
                  <a:srgbClr val="0000FF"/>
                </a:solidFill>
                <a:highlight>
                  <a:srgbClr val="FFFFFF"/>
                </a:highlight>
              </a:rPr>
              <a:t>number</a:t>
            </a:r>
            <a:r>
              <a:rPr lang="en-NZ" sz="3600" dirty="0">
                <a:solidFill>
                  <a:srgbClr val="000000"/>
                </a:solidFill>
                <a:highlight>
                  <a:srgbClr val="FFFFFF"/>
                </a:highlight>
              </a:rPr>
              <a:t>) { }</a:t>
            </a:r>
          </a:p>
          <a:p>
            <a:r>
              <a:rPr lang="en-NZ" sz="3600" dirty="0">
                <a:solidFill>
                  <a:srgbClr val="000000"/>
                </a:solidFill>
                <a:highlight>
                  <a:srgbClr val="FFFFFF"/>
                </a:highlight>
              </a:rPr>
              <a:t>    }</a:t>
            </a:r>
          </a:p>
          <a:p>
            <a:endParaRPr lang="en-NZ" sz="3600" dirty="0">
              <a:solidFill>
                <a:srgbClr val="000000"/>
              </a:solidFill>
              <a:highlight>
                <a:srgbClr val="FFFFFF"/>
              </a:highlight>
            </a:endParaRPr>
          </a:p>
          <a:p>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235274109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smtClean="0"/>
              <a:t>Compiles to:</a:t>
            </a:r>
            <a:endParaRPr lang="en-NZ" dirty="0"/>
          </a:p>
        </p:txBody>
      </p:sp>
      <p:sp>
        <p:nvSpPr>
          <p:cNvPr id="4" name="Text Placeholder 3"/>
          <p:cNvSpPr>
            <a:spLocks noGrp="1"/>
          </p:cNvSpPr>
          <p:nvPr>
            <p:ph type="body" sz="quarter" idx="10"/>
          </p:nvPr>
        </p:nvSpPr>
        <p:spPr>
          <a:xfrm>
            <a:off x="269240" y="1197323"/>
            <a:ext cx="11653522" cy="5558445"/>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Time;</a:t>
            </a:r>
          </a:p>
          <a:p>
            <a:r>
              <a:rPr lang="en-NZ" sz="3600" dirty="0">
                <a:solidFill>
                  <a:srgbClr val="000000"/>
                </a:solidFill>
                <a:highlight>
                  <a:srgbClr val="FFFFFF"/>
                </a:highlight>
              </a:rPr>
              <a:t>(</a:t>
            </a:r>
            <a:r>
              <a:rPr lang="en-NZ" sz="3600" dirty="0">
                <a:solidFill>
                  <a:srgbClr val="0000FF"/>
                </a:solidFill>
                <a:highlight>
                  <a:srgbClr val="FFFFFF"/>
                </a:highlight>
              </a:rPr>
              <a:t>function</a:t>
            </a:r>
            <a:r>
              <a:rPr lang="en-NZ" sz="3600" dirty="0">
                <a:solidFill>
                  <a:srgbClr val="000000"/>
                </a:solidFill>
                <a:highlight>
                  <a:srgbClr val="FFFFFF"/>
                </a:highlight>
              </a:rPr>
              <a:t> (Time) {</a:t>
            </a:r>
          </a:p>
          <a:p>
            <a:r>
              <a:rPr lang="en-NZ" sz="3600" dirty="0">
                <a:solidFill>
                  <a:srgbClr val="000000"/>
                </a:solidFill>
                <a:highlight>
                  <a:srgbClr val="FFFFFF"/>
                </a:highlight>
              </a:rPr>
              <a:t>    </a:t>
            </a:r>
            <a:r>
              <a:rPr lang="en-NZ" sz="3600" dirty="0" err="1">
                <a:solidFill>
                  <a:srgbClr val="0000FF"/>
                </a:solidFill>
                <a:highlight>
                  <a:srgbClr val="FFFFFF"/>
                </a:highlight>
              </a:rPr>
              <a:t>var</a:t>
            </a:r>
            <a:r>
              <a:rPr lang="en-NZ" sz="3600" dirty="0">
                <a:solidFill>
                  <a:srgbClr val="000000"/>
                </a:solidFill>
                <a:highlight>
                  <a:srgbClr val="FFFFFF"/>
                </a:highlight>
              </a:rPr>
              <a:t> Clock = (</a:t>
            </a:r>
            <a:r>
              <a:rPr lang="en-NZ" sz="3600" dirty="0">
                <a:solidFill>
                  <a:srgbClr val="0000FF"/>
                </a:solidFill>
                <a:highlight>
                  <a:srgbClr val="FFFFFF"/>
                </a:highlight>
              </a:rPr>
              <a:t>function</a:t>
            </a:r>
            <a:r>
              <a:rPr lang="en-NZ" sz="3600" dirty="0">
                <a:solidFill>
                  <a:srgbClr val="000000"/>
                </a:solidFill>
                <a:highlight>
                  <a:srgbClr val="FFFFFF"/>
                </a:highlight>
              </a:rPr>
              <a:t> () {</a:t>
            </a:r>
          </a:p>
          <a:p>
            <a:r>
              <a:rPr lang="en-NZ" sz="3600" dirty="0">
                <a:solidFill>
                  <a:srgbClr val="000000"/>
                </a:solidFill>
                <a:highlight>
                  <a:srgbClr val="FFFFFF"/>
                </a:highlight>
              </a:rPr>
              <a:t>        </a:t>
            </a:r>
            <a:r>
              <a:rPr lang="en-NZ" sz="3600" dirty="0">
                <a:solidFill>
                  <a:srgbClr val="0000FF"/>
                </a:solidFill>
                <a:highlight>
                  <a:srgbClr val="FFFFFF"/>
                </a:highlight>
              </a:rPr>
              <a:t>function</a:t>
            </a:r>
            <a:r>
              <a:rPr lang="en-NZ" sz="3600" dirty="0">
                <a:solidFill>
                  <a:srgbClr val="000000"/>
                </a:solidFill>
                <a:highlight>
                  <a:srgbClr val="FFFFFF"/>
                </a:highlight>
              </a:rPr>
              <a:t> Clock(h, m) {</a:t>
            </a:r>
          </a:p>
          <a:p>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a:solidFill>
                  <a:srgbClr val="0000FF"/>
                </a:solidFill>
                <a:highlight>
                  <a:srgbClr val="FFFFFF"/>
                </a:highlight>
              </a:rPr>
              <a:t>return</a:t>
            </a:r>
            <a:r>
              <a:rPr lang="en-NZ" sz="3600" dirty="0">
                <a:solidFill>
                  <a:srgbClr val="000000"/>
                </a:solidFill>
                <a:highlight>
                  <a:srgbClr val="FFFFFF"/>
                </a:highlight>
              </a:rPr>
              <a:t> Clock;</a:t>
            </a:r>
          </a:p>
          <a:p>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err="1">
                <a:solidFill>
                  <a:srgbClr val="000000"/>
                </a:solidFill>
                <a:highlight>
                  <a:srgbClr val="FFFFFF"/>
                </a:highlight>
              </a:rPr>
              <a:t>Time.Clock</a:t>
            </a:r>
            <a:r>
              <a:rPr lang="en-NZ" sz="3600" dirty="0">
                <a:solidFill>
                  <a:srgbClr val="000000"/>
                </a:solidFill>
                <a:highlight>
                  <a:srgbClr val="FFFFFF"/>
                </a:highlight>
              </a:rPr>
              <a:t> = Clock;</a:t>
            </a:r>
          </a:p>
          <a:p>
            <a:r>
              <a:rPr lang="en-NZ" sz="3600" dirty="0">
                <a:solidFill>
                  <a:srgbClr val="000000"/>
                </a:solidFill>
                <a:highlight>
                  <a:srgbClr val="FFFFFF"/>
                </a:highlight>
              </a:rPr>
              <a:t>})(Time || (Time = {}));</a:t>
            </a:r>
            <a:endParaRPr lang="en-NZ" dirty="0"/>
          </a:p>
        </p:txBody>
      </p:sp>
    </p:spTree>
    <p:extLst>
      <p:ext uri="{BB962C8B-B14F-4D97-AF65-F5344CB8AC3E}">
        <p14:creationId xmlns:p14="http://schemas.microsoft.com/office/powerpoint/2010/main" val="51937988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463" y="2799789"/>
            <a:ext cx="11653523" cy="849463"/>
          </a:xfrm>
        </p:spPr>
        <p:txBody>
          <a:bodyPr/>
          <a:lstStyle/>
          <a:p>
            <a:r>
              <a:rPr lang="en-NZ" sz="4800" dirty="0" smtClean="0"/>
              <a:t>Building Better Apps</a:t>
            </a:r>
            <a:endParaRPr lang="en-NZ" sz="4800" dirty="0"/>
          </a:p>
        </p:txBody>
      </p:sp>
    </p:spTree>
    <p:extLst>
      <p:ext uri="{BB962C8B-B14F-4D97-AF65-F5344CB8AC3E}">
        <p14:creationId xmlns:p14="http://schemas.microsoft.com/office/powerpoint/2010/main" val="54271443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5799" r="-50" b="9495"/>
          <a:stretch/>
        </p:blipFill>
        <p:spPr>
          <a:xfrm>
            <a:off x="0" y="-9144"/>
            <a:ext cx="12198096" cy="6858000"/>
          </a:xfrm>
          <a:prstGeom prst="rect">
            <a:avLst/>
          </a:prstGeom>
        </p:spPr>
      </p:pic>
      <p:sp>
        <p:nvSpPr>
          <p:cNvPr id="5" name="Title 1"/>
          <p:cNvSpPr txBox="1">
            <a:spLocks/>
          </p:cNvSpPr>
          <p:nvPr/>
        </p:nvSpPr>
        <p:spPr>
          <a:xfrm>
            <a:off x="665313" y="3056580"/>
            <a:ext cx="11653523" cy="849463"/>
          </a:xfrm>
          <a:prstGeom prst="rect">
            <a:avLst/>
          </a:prstGeom>
          <a:noFill/>
        </p:spPr>
        <p:txBody>
          <a:bodyPr vert="horz" wrap="square" lIns="146304" tIns="91440" rIns="146304" bIns="91440" rtlCol="0" anchor="t" anchorCtr="0">
            <a:spAutoFit/>
          </a:bodyPr>
          <a:lstStyle>
            <a:lvl1pPr algn="l" defTabSz="914293" rtl="0" eaLnBrk="1" latinLnBrk="0" hangingPunct="1">
              <a:lnSpc>
                <a:spcPct val="90000"/>
              </a:lnSpc>
              <a:spcBef>
                <a:spcPct val="0"/>
              </a:spcBef>
              <a:buNone/>
              <a:defRPr lang="en-US" sz="7057" b="0" kern="1200" cap="none" spc="-98" baseline="0">
                <a:ln w="3175">
                  <a:noFill/>
                </a:ln>
                <a:gradFill>
                  <a:gsLst>
                    <a:gs pos="100000">
                      <a:schemeClr val="tx1"/>
                    </a:gs>
                    <a:gs pos="0">
                      <a:schemeClr val="tx1"/>
                    </a:gs>
                  </a:gsLst>
                  <a:lin ang="5400000" scaled="0"/>
                </a:gradFill>
                <a:effectLst/>
                <a:latin typeface="+mj-lt"/>
                <a:ea typeface="+mn-ea"/>
                <a:cs typeface="Segoe UI" pitchFamily="34" charset="0"/>
              </a:defRPr>
            </a:lvl1pPr>
          </a:lstStyle>
          <a:p>
            <a:pPr marL="0" marR="0" lvl="0" indent="0" algn="l" defTabSz="914293" rtl="0" eaLnBrk="1" fontAlgn="auto" latinLnBrk="0" hangingPunct="1">
              <a:lnSpc>
                <a:spcPct val="90000"/>
              </a:lnSpc>
              <a:spcBef>
                <a:spcPct val="0"/>
              </a:spcBef>
              <a:spcAft>
                <a:spcPts val="0"/>
              </a:spcAft>
              <a:buClrTx/>
              <a:buSzTx/>
              <a:buFontTx/>
              <a:buNone/>
              <a:tabLst/>
              <a:defRPr/>
            </a:pPr>
            <a:r>
              <a:rPr kumimoji="0" lang="en-NZ" sz="4800" b="0" i="0" u="none" strike="noStrike" kern="1200" cap="none" spc="-98" normalizeH="0" baseline="0" noProof="0" dirty="0" smtClean="0">
                <a:ln w="3175">
                  <a:noFill/>
                </a:ln>
                <a:gradFill>
                  <a:gsLst>
                    <a:gs pos="100000">
                      <a:srgbClr val="FFFFFF"/>
                    </a:gs>
                    <a:gs pos="0">
                      <a:srgbClr val="FFFFFF"/>
                    </a:gs>
                  </a:gsLst>
                  <a:lin ang="5400000" scaled="0"/>
                </a:gradFill>
                <a:effectLst/>
                <a:uLnTx/>
                <a:uFillTx/>
                <a:latin typeface="Segoe UI Light"/>
                <a:ea typeface="+mn-ea"/>
                <a:cs typeface="Segoe UI" pitchFamily="34" charset="0"/>
              </a:rPr>
              <a:t>Connecting Frontend and Backend</a:t>
            </a:r>
            <a:endParaRPr kumimoji="0" lang="en-NZ" sz="4800" b="0" i="0" u="none" strike="noStrike" kern="1200" cap="none" spc="-98" normalizeH="0" baseline="0" noProof="0" dirty="0">
              <a:ln w="3175">
                <a:noFill/>
              </a:ln>
              <a:gradFill>
                <a:gsLst>
                  <a:gs pos="100000">
                    <a:srgbClr val="FFFFFF"/>
                  </a:gs>
                  <a:gs pos="0">
                    <a:srgbClr val="FFFFFF"/>
                  </a:gs>
                </a:gsLst>
                <a:lin ang="5400000" scaled="0"/>
              </a:gradFill>
              <a:effectLst/>
              <a:uLnTx/>
              <a:uFillTx/>
              <a:latin typeface="Segoe UI Light"/>
              <a:ea typeface="+mn-ea"/>
              <a:cs typeface="Segoe UI" pitchFamily="34" charset="0"/>
            </a:endParaRPr>
          </a:p>
        </p:txBody>
      </p:sp>
      <p:sp>
        <p:nvSpPr>
          <p:cNvPr id="7" name="TextBox 6"/>
          <p:cNvSpPr txBox="1"/>
          <p:nvPr/>
        </p:nvSpPr>
        <p:spPr>
          <a:xfrm>
            <a:off x="3842920" y="6340935"/>
            <a:ext cx="8349080" cy="517065"/>
          </a:xfrm>
          <a:prstGeom prst="rect">
            <a:avLst/>
          </a:prstGeom>
          <a:noFill/>
        </p:spPr>
        <p:txBody>
          <a:bodyPr wrap="none" lIns="182880" tIns="146304" rIns="182880" bIns="146304" rtlCol="0">
            <a:spAutoFit/>
          </a:bodyPr>
          <a:lstStyle/>
          <a:p>
            <a:pPr lvl="0">
              <a:lnSpc>
                <a:spcPct val="90000"/>
              </a:lnSpc>
              <a:spcAft>
                <a:spcPts val="600"/>
              </a:spcAft>
            </a:pPr>
            <a:r>
              <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rPr>
              <a:t>Photo by </a:t>
            </a:r>
            <a:r>
              <a:rPr kumimoji="0" lang="en-NZ" sz="1600" b="0" i="0" u="none" strike="noStrike" kern="0" cap="none" spc="0" normalizeH="0" baseline="0" noProof="0" dirty="0" err="1" smtClean="0">
                <a:ln>
                  <a:noFill/>
                </a:ln>
                <a:gradFill>
                  <a:gsLst>
                    <a:gs pos="2917">
                      <a:srgbClr val="FFFFFF"/>
                    </a:gs>
                    <a:gs pos="30000">
                      <a:srgbClr val="FFFFFF"/>
                    </a:gs>
                  </a:gsLst>
                  <a:lin ang="5400000" scaled="0"/>
                </a:gradFill>
                <a:effectLst/>
                <a:uLnTx/>
                <a:uFillTx/>
              </a:rPr>
              <a:t>Ucumari</a:t>
            </a:r>
            <a:r>
              <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rPr>
              <a:t> Photography</a:t>
            </a:r>
            <a:r>
              <a:rPr lang="en-NZ" sz="1600" kern="0" dirty="0">
                <a:gradFill>
                  <a:gsLst>
                    <a:gs pos="2917">
                      <a:srgbClr val="FFFFFF"/>
                    </a:gs>
                    <a:gs pos="30000">
                      <a:srgbClr val="FFFFFF"/>
                    </a:gs>
                  </a:gsLst>
                  <a:lin ang="5400000" scaled="0"/>
                </a:gradFill>
              </a:rPr>
              <a:t>, </a:t>
            </a:r>
            <a:r>
              <a:rPr lang="en-NZ" sz="1600" kern="0" dirty="0" smtClean="0">
                <a:gradFill>
                  <a:gsLst>
                    <a:gs pos="2917">
                      <a:srgbClr val="FFFFFF"/>
                    </a:gs>
                    <a:gs pos="30000">
                      <a:srgbClr val="FFFFFF"/>
                    </a:gs>
                  </a:gsLst>
                  <a:lin ang="5400000" scaled="0"/>
                </a:gradFill>
              </a:rPr>
              <a:t>Flickr, Attribution-</a:t>
            </a:r>
            <a:r>
              <a:rPr lang="en-NZ" sz="1600" kern="0" dirty="0" err="1" smtClean="0">
                <a:gradFill>
                  <a:gsLst>
                    <a:gs pos="2917">
                      <a:srgbClr val="FFFFFF"/>
                    </a:gs>
                    <a:gs pos="30000">
                      <a:srgbClr val="FFFFFF"/>
                    </a:gs>
                  </a:gsLst>
                  <a:lin ang="5400000" scaled="0"/>
                </a:gradFill>
              </a:rPr>
              <a:t>NonCommercial</a:t>
            </a:r>
            <a:r>
              <a:rPr lang="en-NZ" sz="1600" kern="0" dirty="0" smtClean="0">
                <a:gradFill>
                  <a:gsLst>
                    <a:gs pos="2917">
                      <a:srgbClr val="FFFFFF"/>
                    </a:gs>
                    <a:gs pos="30000">
                      <a:srgbClr val="FFFFFF"/>
                    </a:gs>
                  </a:gsLst>
                  <a:lin ang="5400000" scaled="0"/>
                </a:gradFill>
              </a:rPr>
              <a:t>-</a:t>
            </a:r>
            <a:r>
              <a:rPr lang="en-NZ" sz="1600" kern="0" dirty="0" err="1" smtClean="0">
                <a:gradFill>
                  <a:gsLst>
                    <a:gs pos="2917">
                      <a:srgbClr val="FFFFFF"/>
                    </a:gs>
                    <a:gs pos="30000">
                      <a:srgbClr val="FFFFFF"/>
                    </a:gs>
                  </a:gsLst>
                  <a:lin ang="5400000" scaled="0"/>
                </a:gradFill>
              </a:rPr>
              <a:t>NoDerivs</a:t>
            </a:r>
            <a:r>
              <a:rPr lang="en-NZ" sz="1600" kern="0" dirty="0" smtClean="0">
                <a:gradFill>
                  <a:gsLst>
                    <a:gs pos="2917">
                      <a:srgbClr val="FFFFFF"/>
                    </a:gs>
                    <a:gs pos="30000">
                      <a:srgbClr val="FFFFFF"/>
                    </a:gs>
                  </a:gsLst>
                  <a:lin ang="5400000" scaled="0"/>
                </a:gradFill>
              </a:rPr>
              <a:t> </a:t>
            </a:r>
            <a:r>
              <a:rPr lang="en-NZ" sz="1600" kern="0" dirty="0">
                <a:gradFill>
                  <a:gsLst>
                    <a:gs pos="2917">
                      <a:srgbClr val="FFFFFF"/>
                    </a:gs>
                    <a:gs pos="30000">
                      <a:srgbClr val="FFFFFF"/>
                    </a:gs>
                  </a:gsLst>
                  <a:lin ang="5400000" scaled="0"/>
                </a:gradFill>
              </a:rPr>
              <a:t>2.0 Generic</a:t>
            </a:r>
            <a:endPar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endParaRPr>
          </a:p>
        </p:txBody>
      </p:sp>
    </p:spTree>
    <p:extLst>
      <p:ext uri="{BB962C8B-B14F-4D97-AF65-F5344CB8AC3E}">
        <p14:creationId xmlns:p14="http://schemas.microsoft.com/office/powerpoint/2010/main" val="126343484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Demonstration</a:t>
            </a:r>
            <a:endParaRPr lang="en-NZ" dirty="0"/>
          </a:p>
        </p:txBody>
      </p:sp>
    </p:spTree>
    <p:extLst>
      <p:ext uri="{BB962C8B-B14F-4D97-AF65-F5344CB8AC3E}">
        <p14:creationId xmlns:p14="http://schemas.microsoft.com/office/powerpoint/2010/main" val="10410445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…but there are still problems</a:t>
            </a:r>
            <a:endParaRPr lang="en-NZ" dirty="0"/>
          </a:p>
        </p:txBody>
      </p:sp>
    </p:spTree>
    <p:extLst>
      <p:ext uri="{BB962C8B-B14F-4D97-AF65-F5344CB8AC3E}">
        <p14:creationId xmlns:p14="http://schemas.microsoft.com/office/powerpoint/2010/main" val="169035230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 t="12848" r="-50" b="16635"/>
          <a:stretch/>
        </p:blipFill>
        <p:spPr>
          <a:xfrm>
            <a:off x="0" y="-27432"/>
            <a:ext cx="12198096" cy="6876288"/>
          </a:xfrm>
          <a:prstGeom prst="rect">
            <a:avLst/>
          </a:prstGeom>
        </p:spPr>
      </p:pic>
      <p:pic>
        <p:nvPicPr>
          <p:cNvPr id="4" name="Picture 3"/>
          <p:cNvPicPr>
            <a:picLocks noChangeAspect="1"/>
          </p:cNvPicPr>
          <p:nvPr/>
        </p:nvPicPr>
        <p:blipFill>
          <a:blip r:embed="rId3"/>
          <a:stretch>
            <a:fillRect/>
          </a:stretch>
        </p:blipFill>
        <p:spPr>
          <a:xfrm>
            <a:off x="5039" y="-36576"/>
            <a:ext cx="12193057" cy="2587752"/>
          </a:xfrm>
          <a:prstGeom prst="rect">
            <a:avLst/>
          </a:prstGeom>
        </p:spPr>
      </p:pic>
      <p:sp>
        <p:nvSpPr>
          <p:cNvPr id="2" name="Title 1"/>
          <p:cNvSpPr>
            <a:spLocks noGrp="1"/>
          </p:cNvSpPr>
          <p:nvPr>
            <p:ph type="title"/>
          </p:nvPr>
        </p:nvSpPr>
        <p:spPr>
          <a:xfrm>
            <a:off x="178856" y="201300"/>
            <a:ext cx="11653523" cy="2139432"/>
          </a:xfrm>
        </p:spPr>
        <p:txBody>
          <a:bodyPr/>
          <a:lstStyle/>
          <a:p>
            <a:r>
              <a:rPr lang="en-NZ" dirty="0" smtClean="0"/>
              <a:t>Unifying Frontend and Backend</a:t>
            </a:r>
            <a:endParaRPr lang="en-NZ" dirty="0"/>
          </a:p>
        </p:txBody>
      </p:sp>
      <p:sp>
        <p:nvSpPr>
          <p:cNvPr id="5" name="TextBox 4"/>
          <p:cNvSpPr txBox="1"/>
          <p:nvPr/>
        </p:nvSpPr>
        <p:spPr>
          <a:xfrm>
            <a:off x="6327279" y="6340935"/>
            <a:ext cx="5749010" cy="517065"/>
          </a:xfrm>
          <a:prstGeom prst="rect">
            <a:avLst/>
          </a:prstGeom>
          <a:noFill/>
        </p:spPr>
        <p:txBody>
          <a:bodyPr wrap="none" lIns="182880" tIns="146304" rIns="182880" bIns="146304" rtlCol="0">
            <a:spAutoFit/>
          </a:bodyPr>
          <a:lstStyle/>
          <a:p>
            <a:pPr lvl="0">
              <a:lnSpc>
                <a:spcPct val="90000"/>
              </a:lnSpc>
              <a:spcAft>
                <a:spcPts val="600"/>
              </a:spcAft>
            </a:pPr>
            <a:r>
              <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rPr>
              <a:t>Photo by OneFuller, Flickr</a:t>
            </a:r>
            <a:r>
              <a:rPr lang="en-NZ" sz="1600" kern="0" dirty="0">
                <a:gradFill>
                  <a:gsLst>
                    <a:gs pos="2917">
                      <a:srgbClr val="FFFFFF"/>
                    </a:gs>
                    <a:gs pos="30000">
                      <a:srgbClr val="FFFFFF"/>
                    </a:gs>
                  </a:gsLst>
                  <a:lin ang="5400000" scaled="0"/>
                </a:gradFill>
              </a:rPr>
              <a:t>, Attribution-</a:t>
            </a:r>
            <a:r>
              <a:rPr lang="en-NZ" sz="1600" kern="0" dirty="0" err="1">
                <a:gradFill>
                  <a:gsLst>
                    <a:gs pos="2917">
                      <a:srgbClr val="FFFFFF"/>
                    </a:gs>
                    <a:gs pos="30000">
                      <a:srgbClr val="FFFFFF"/>
                    </a:gs>
                  </a:gsLst>
                  <a:lin ang="5400000" scaled="0"/>
                </a:gradFill>
              </a:rPr>
              <a:t>NoDerivs</a:t>
            </a:r>
            <a:r>
              <a:rPr lang="en-NZ" sz="1600" kern="0" dirty="0">
                <a:gradFill>
                  <a:gsLst>
                    <a:gs pos="2917">
                      <a:srgbClr val="FFFFFF"/>
                    </a:gs>
                    <a:gs pos="30000">
                      <a:srgbClr val="FFFFFF"/>
                    </a:gs>
                  </a:gsLst>
                  <a:lin ang="5400000" scaled="0"/>
                </a:gradFill>
              </a:rPr>
              <a:t> 2.0 Generic</a:t>
            </a:r>
            <a:endPar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endParaRPr>
          </a:p>
        </p:txBody>
      </p:sp>
    </p:spTree>
    <p:extLst>
      <p:ext uri="{BB962C8B-B14F-4D97-AF65-F5344CB8AC3E}">
        <p14:creationId xmlns:p14="http://schemas.microsoft.com/office/powerpoint/2010/main" val="367561703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25" t="20333"/>
          <a:stretch/>
        </p:blipFill>
        <p:spPr>
          <a:xfrm>
            <a:off x="-27432" y="-9144"/>
            <a:ext cx="12219432" cy="6867144"/>
          </a:xfrm>
          <a:prstGeom prst="rect">
            <a:avLst/>
          </a:prstGeom>
        </p:spPr>
      </p:pic>
      <p:sp>
        <p:nvSpPr>
          <p:cNvPr id="5" name="TextBox 4"/>
          <p:cNvSpPr txBox="1"/>
          <p:nvPr/>
        </p:nvSpPr>
        <p:spPr>
          <a:xfrm>
            <a:off x="5399435" y="6340935"/>
            <a:ext cx="6792565" cy="517065"/>
          </a:xfrm>
          <a:prstGeom prst="rect">
            <a:avLst/>
          </a:prstGeom>
          <a:noFill/>
        </p:spPr>
        <p:txBody>
          <a:bodyPr wrap="none" lIns="182880" tIns="146304" rIns="182880" bIns="146304" rtlCol="0">
            <a:spAutoFit/>
          </a:bodyPr>
          <a:lstStyle/>
          <a:p>
            <a:pPr>
              <a:lnSpc>
                <a:spcPct val="90000"/>
              </a:lnSpc>
              <a:spcAft>
                <a:spcPts val="600"/>
              </a:spcAft>
            </a:pPr>
            <a:r>
              <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rPr>
              <a:t>Photo by </a:t>
            </a:r>
            <a:r>
              <a:rPr lang="en-NZ" sz="1600" dirty="0" err="1" smtClean="0"/>
              <a:t>Ubé</a:t>
            </a:r>
            <a:r>
              <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rPr>
              <a:t>, Flickr</a:t>
            </a:r>
            <a:r>
              <a:rPr lang="en-NZ" sz="1600" kern="0" dirty="0">
                <a:gradFill>
                  <a:gsLst>
                    <a:gs pos="2917">
                      <a:srgbClr val="FFFFFF"/>
                    </a:gs>
                    <a:gs pos="30000">
                      <a:srgbClr val="FFFFFF"/>
                    </a:gs>
                  </a:gsLst>
                  <a:lin ang="5400000" scaled="0"/>
                </a:gradFill>
              </a:rPr>
              <a:t>, Attribution-</a:t>
            </a:r>
            <a:r>
              <a:rPr lang="en-NZ" sz="1600" kern="0" dirty="0" err="1">
                <a:gradFill>
                  <a:gsLst>
                    <a:gs pos="2917">
                      <a:srgbClr val="FFFFFF"/>
                    </a:gs>
                    <a:gs pos="30000">
                      <a:srgbClr val="FFFFFF"/>
                    </a:gs>
                  </a:gsLst>
                  <a:lin ang="5400000" scaled="0"/>
                </a:gradFill>
              </a:rPr>
              <a:t>NonCommercial</a:t>
            </a:r>
            <a:r>
              <a:rPr lang="en-NZ" sz="1600" kern="0" dirty="0">
                <a:gradFill>
                  <a:gsLst>
                    <a:gs pos="2917">
                      <a:srgbClr val="FFFFFF"/>
                    </a:gs>
                    <a:gs pos="30000">
                      <a:srgbClr val="FFFFFF"/>
                    </a:gs>
                  </a:gsLst>
                  <a:lin ang="5400000" scaled="0"/>
                </a:gradFill>
              </a:rPr>
              <a:t>-</a:t>
            </a:r>
            <a:r>
              <a:rPr lang="en-NZ" sz="1600" kern="0" dirty="0" err="1">
                <a:gradFill>
                  <a:gsLst>
                    <a:gs pos="2917">
                      <a:srgbClr val="FFFFFF"/>
                    </a:gs>
                    <a:gs pos="30000">
                      <a:srgbClr val="FFFFFF"/>
                    </a:gs>
                  </a:gsLst>
                  <a:lin ang="5400000" scaled="0"/>
                </a:gradFill>
              </a:rPr>
              <a:t>NoDerivs</a:t>
            </a:r>
            <a:r>
              <a:rPr lang="en-NZ" sz="1600" kern="0" dirty="0">
                <a:gradFill>
                  <a:gsLst>
                    <a:gs pos="2917">
                      <a:srgbClr val="FFFFFF"/>
                    </a:gs>
                    <a:gs pos="30000">
                      <a:srgbClr val="FFFFFF"/>
                    </a:gs>
                  </a:gsLst>
                  <a:lin ang="5400000" scaled="0"/>
                </a:gradFill>
              </a:rPr>
              <a:t> 2.0 Generic</a:t>
            </a:r>
            <a:endParaRPr kumimoji="0" lang="en-NZ" sz="1600" b="0" i="0" u="none" strike="noStrike" kern="0" cap="none" spc="0" normalizeH="0" baseline="0" noProof="0" dirty="0" smtClean="0">
              <a:ln>
                <a:noFill/>
              </a:ln>
              <a:gradFill>
                <a:gsLst>
                  <a:gs pos="2917">
                    <a:srgbClr val="FFFFFF"/>
                  </a:gs>
                  <a:gs pos="30000">
                    <a:srgbClr val="FFFFFF"/>
                  </a:gs>
                </a:gsLst>
                <a:lin ang="5400000" scaled="0"/>
              </a:gradFill>
              <a:effectLst/>
              <a:uLnTx/>
              <a:uFillTx/>
            </a:endParaRPr>
          </a:p>
        </p:txBody>
      </p:sp>
    </p:spTree>
    <p:extLst>
      <p:ext uri="{BB962C8B-B14F-4D97-AF65-F5344CB8AC3E}">
        <p14:creationId xmlns:p14="http://schemas.microsoft.com/office/powerpoint/2010/main" val="113272988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smtClean="0"/>
              <a:t>The 3 stages of Model Generation</a:t>
            </a:r>
            <a:endParaRPr lang="en-NZ" dirty="0"/>
          </a:p>
        </p:txBody>
      </p:sp>
      <p:sp>
        <p:nvSpPr>
          <p:cNvPr id="4" name="Text Placeholder 3"/>
          <p:cNvSpPr>
            <a:spLocks noGrp="1"/>
          </p:cNvSpPr>
          <p:nvPr>
            <p:ph type="body" sz="quarter" idx="10"/>
          </p:nvPr>
        </p:nvSpPr>
        <p:spPr>
          <a:xfrm>
            <a:off x="269239" y="1189178"/>
            <a:ext cx="11653523" cy="2055114"/>
          </a:xfrm>
        </p:spPr>
        <p:txBody>
          <a:bodyPr/>
          <a:lstStyle/>
          <a:p>
            <a:r>
              <a:rPr lang="en-NZ" dirty="0" smtClean="0"/>
              <a:t>Build</a:t>
            </a:r>
          </a:p>
          <a:p>
            <a:r>
              <a:rPr lang="en-NZ" dirty="0" smtClean="0"/>
              <a:t>Generate</a:t>
            </a:r>
          </a:p>
          <a:p>
            <a:r>
              <a:rPr lang="en-NZ" dirty="0" smtClean="0"/>
              <a:t>Repeat</a:t>
            </a:r>
            <a:endParaRPr lang="en-NZ" dirty="0"/>
          </a:p>
        </p:txBody>
      </p:sp>
    </p:spTree>
    <p:extLst>
      <p:ext uri="{BB962C8B-B14F-4D97-AF65-F5344CB8AC3E}">
        <p14:creationId xmlns:p14="http://schemas.microsoft.com/office/powerpoint/2010/main" val="247123465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Demonstration</a:t>
            </a:r>
            <a:endParaRPr lang="en-NZ" dirty="0"/>
          </a:p>
        </p:txBody>
      </p:sp>
    </p:spTree>
    <p:extLst>
      <p:ext uri="{BB962C8B-B14F-4D97-AF65-F5344CB8AC3E}">
        <p14:creationId xmlns:p14="http://schemas.microsoft.com/office/powerpoint/2010/main" val="41578319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NZ" dirty="0" smtClean="0"/>
              <a:t>Conclusion</a:t>
            </a:r>
            <a:endParaRPr lang="en-NZ" dirty="0"/>
          </a:p>
        </p:txBody>
      </p:sp>
    </p:spTree>
    <p:extLst>
      <p:ext uri="{BB962C8B-B14F-4D97-AF65-F5344CB8AC3E}">
        <p14:creationId xmlns:p14="http://schemas.microsoft.com/office/powerpoint/2010/main" val="309664326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9239" y="366216"/>
            <a:ext cx="11653523" cy="914231"/>
          </a:xfrm>
        </p:spPr>
        <p:txBody>
          <a:bodyPr/>
          <a:lstStyle/>
          <a:p>
            <a:r>
              <a:rPr lang="en-NZ" sz="5294" dirty="0" smtClean="0"/>
              <a:t>Try it for yourself</a:t>
            </a:r>
            <a:endParaRPr lang="en-NZ" sz="5294" dirty="0"/>
          </a:p>
        </p:txBody>
      </p:sp>
      <p:sp>
        <p:nvSpPr>
          <p:cNvPr id="3" name="TextBox 2"/>
          <p:cNvSpPr txBox="1"/>
          <p:nvPr/>
        </p:nvSpPr>
        <p:spPr>
          <a:xfrm>
            <a:off x="869997" y="2032922"/>
            <a:ext cx="9645232" cy="2703139"/>
          </a:xfrm>
          <a:prstGeom prst="rect">
            <a:avLst/>
          </a:prstGeom>
          <a:noFill/>
        </p:spPr>
        <p:txBody>
          <a:bodyPr wrap="square" lIns="179285" tIns="143428" rIns="179285" bIns="143428" rtlCol="0">
            <a:spAutoFit/>
          </a:bodyPr>
          <a:lstStyle/>
          <a:p>
            <a:pPr defTabSz="914367"/>
            <a:r>
              <a:rPr lang="en-NZ" sz="3921" dirty="0" smtClean="0">
                <a:solidFill>
                  <a:srgbClr val="FFFFFF"/>
                </a:solidFill>
                <a:latin typeface="Segoe UI Light"/>
                <a:hlinkClick r:id="rId2"/>
              </a:rPr>
              <a:t>http://bka.co.nz/model-generation</a:t>
            </a:r>
            <a:endParaRPr lang="en-NZ" sz="3921" dirty="0" smtClean="0">
              <a:solidFill>
                <a:srgbClr val="FFFFFF"/>
              </a:solidFill>
              <a:latin typeface="Segoe UI Light"/>
            </a:endParaRPr>
          </a:p>
          <a:p>
            <a:pPr defTabSz="914367"/>
            <a:endParaRPr lang="en-NZ" sz="3921" dirty="0">
              <a:solidFill>
                <a:srgbClr val="FFFFFF"/>
              </a:solidFill>
              <a:latin typeface="Segoe UI Light"/>
            </a:endParaRPr>
          </a:p>
          <a:p>
            <a:pPr defTabSz="914367"/>
            <a:r>
              <a:rPr lang="en-NZ" sz="3921" dirty="0" smtClean="0">
                <a:solidFill>
                  <a:srgbClr val="FFFFFF"/>
                </a:solidFill>
                <a:latin typeface="Segoe UI Light"/>
              </a:rPr>
              <a:t>Contact us:</a:t>
            </a:r>
          </a:p>
          <a:p>
            <a:pPr defTabSz="914367"/>
            <a:r>
              <a:rPr lang="en-NZ" sz="3921" dirty="0" smtClean="0">
                <a:solidFill>
                  <a:srgbClr val="FFFFFF"/>
                </a:solidFill>
                <a:latin typeface="Segoe UI Light"/>
                <a:hlinkClick r:id="rId3"/>
              </a:rPr>
              <a:t>aaron@bka.co.nz</a:t>
            </a:r>
            <a:endParaRPr lang="en-NZ" sz="3921" dirty="0" smtClean="0">
              <a:solidFill>
                <a:srgbClr val="FFFFFF"/>
              </a:solidFill>
              <a:latin typeface="Segoe UI Light"/>
            </a:endParaRPr>
          </a:p>
        </p:txBody>
      </p:sp>
    </p:spTree>
    <p:extLst>
      <p:ext uri="{BB962C8B-B14F-4D97-AF65-F5344CB8AC3E}">
        <p14:creationId xmlns:p14="http://schemas.microsoft.com/office/powerpoint/2010/main" val="191117721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9239" y="2084172"/>
            <a:ext cx="11653523" cy="2139432"/>
          </a:xfrm>
        </p:spPr>
        <p:txBody>
          <a:bodyPr/>
          <a:lstStyle/>
          <a:p>
            <a:r>
              <a:rPr lang="en-NZ" dirty="0" smtClean="0"/>
              <a:t>The future of TypeScript generation?</a:t>
            </a:r>
            <a:endParaRPr lang="en-NZ" dirty="0"/>
          </a:p>
        </p:txBody>
      </p:sp>
    </p:spTree>
    <p:extLst>
      <p:ext uri="{BB962C8B-B14F-4D97-AF65-F5344CB8AC3E}">
        <p14:creationId xmlns:p14="http://schemas.microsoft.com/office/powerpoint/2010/main" val="115374700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12152" y="3052266"/>
            <a:ext cx="11653523" cy="917880"/>
          </a:xfrm>
        </p:spPr>
        <p:txBody>
          <a:bodyPr/>
          <a:lstStyle/>
          <a:p>
            <a:r>
              <a:rPr lang="en-US" sz="5294" dirty="0" smtClean="0"/>
              <a:t>The JavaScript problem</a:t>
            </a:r>
            <a:endParaRPr lang="en-NZ" sz="5294"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083"/>
            <a:ext cx="12190628" cy="288607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2" y="4144420"/>
            <a:ext cx="12192000" cy="2713580"/>
          </a:xfrm>
          <a:prstGeom prst="rect">
            <a:avLst/>
          </a:prstGeom>
        </p:spPr>
      </p:pic>
    </p:spTree>
    <p:extLst>
      <p:ext uri="{BB962C8B-B14F-4D97-AF65-F5344CB8AC3E}">
        <p14:creationId xmlns:p14="http://schemas.microsoft.com/office/powerpoint/2010/main" val="152562708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Q&amp;A</a:t>
            </a:r>
            <a:endParaRPr lang="en-NZ" dirty="0"/>
          </a:p>
        </p:txBody>
      </p:sp>
    </p:spTree>
    <p:extLst>
      <p:ext uri="{BB962C8B-B14F-4D97-AF65-F5344CB8AC3E}">
        <p14:creationId xmlns:p14="http://schemas.microsoft.com/office/powerpoint/2010/main" val="19660136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301" y="1123159"/>
            <a:ext cx="3780745" cy="899537"/>
          </a:xfrm>
        </p:spPr>
        <p:txBody>
          <a:bodyPr/>
          <a:lstStyle/>
          <a:p>
            <a:r>
              <a:rPr lang="en-US" dirty="0" smtClean="0"/>
              <a:t>Resources</a:t>
            </a:r>
            <a:endParaRPr lang="en-US" dirty="0"/>
          </a:p>
        </p:txBody>
      </p:sp>
      <p:sp>
        <p:nvSpPr>
          <p:cNvPr id="20" name="Title Tile"/>
          <p:cNvSpPr/>
          <p:nvPr/>
        </p:nvSpPr>
        <p:spPr bwMode="gray">
          <a:xfrm>
            <a:off x="483858" y="2192500"/>
            <a:ext cx="5380681" cy="1799217"/>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68927" tIns="44819" rIns="89639" bIns="44819" numCol="1" rtlCol="0" anchor="ctr" anchorCtr="0" compatLnSpc="1">
            <a:prstTxWarp prst="textNoShape">
              <a:avLst/>
            </a:prstTxWarp>
          </a:bodyPr>
          <a:lstStyle/>
          <a:p>
            <a:pPr defTabSz="896091"/>
            <a:r>
              <a:rPr lang="en-US" sz="3137" dirty="0">
                <a:gradFill>
                  <a:gsLst>
                    <a:gs pos="2917">
                      <a:srgbClr val="FFFFFF">
                        <a:alpha val="9804"/>
                      </a:srgbClr>
                    </a:gs>
                    <a:gs pos="30000">
                      <a:srgbClr val="FFFFFF"/>
                    </a:gs>
                  </a:gsLst>
                  <a:lin ang="5400000" scaled="0"/>
                </a:gradFill>
                <a:ea typeface="Segoe UI" pitchFamily="34" charset="0"/>
                <a:cs typeface="Segoe UI" pitchFamily="34" charset="0"/>
              </a:rPr>
              <a:t>TechNet &amp; MSDN Flash</a:t>
            </a:r>
          </a:p>
        </p:txBody>
      </p:sp>
      <p:sp>
        <p:nvSpPr>
          <p:cNvPr id="21" name="Rectangle 20"/>
          <p:cNvSpPr/>
          <p:nvPr/>
        </p:nvSpPr>
        <p:spPr bwMode="auto">
          <a:xfrm>
            <a:off x="483858" y="3976389"/>
            <a:ext cx="5380681" cy="871951"/>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79285" tIns="44819" rIns="89639" bIns="44819" numCol="1" rtlCol="0" anchor="ctr" anchorCtr="0" compatLnSpc="1">
            <a:prstTxWarp prst="textNoShape">
              <a:avLst/>
            </a:prstTxWarp>
          </a:bodyPr>
          <a:lstStyle/>
          <a:p>
            <a:pPr defTabSz="896091"/>
            <a:endParaRPr lang="en-US" sz="2157" dirty="0">
              <a:solidFill>
                <a:srgbClr val="FFFFFF">
                  <a:lumMod val="20000"/>
                  <a:lumOff val="80000"/>
                  <a:alpha val="99000"/>
                </a:srgbClr>
              </a:solidFill>
              <a:ea typeface="Segoe UI" pitchFamily="34" charset="0"/>
              <a:cs typeface="Segoe UI" pitchFamily="34" charset="0"/>
            </a:endParaRPr>
          </a:p>
        </p:txBody>
      </p:sp>
      <p:sp>
        <p:nvSpPr>
          <p:cNvPr id="22" name="Rectangle 21"/>
          <p:cNvSpPr/>
          <p:nvPr/>
        </p:nvSpPr>
        <p:spPr>
          <a:xfrm>
            <a:off x="646536" y="3569136"/>
            <a:ext cx="3679616" cy="331899"/>
          </a:xfrm>
          <a:prstGeom prst="rect">
            <a:avLst/>
          </a:prstGeom>
        </p:spPr>
        <p:txBody>
          <a:bodyPr wrap="none" lIns="179285">
            <a:spAutoFit/>
          </a:bodyPr>
          <a:lstStyle/>
          <a:p>
            <a:pPr marL="0" lvl="1" defTabSz="914367">
              <a:tabLst>
                <a:tab pos="1792773" algn="l"/>
              </a:tabLst>
            </a:pPr>
            <a:r>
              <a:rPr lang="en-US" sz="1568" dirty="0">
                <a:solidFill>
                  <a:srgbClr val="FFFFFF"/>
                </a:solidFill>
                <a:ea typeface="Segoe UI" pitchFamily="34" charset="0"/>
                <a:cs typeface="Segoe UI" pitchFamily="34" charset="0"/>
              </a:rPr>
              <a:t>Subscribe to our fortnightly newsletter</a:t>
            </a:r>
          </a:p>
        </p:txBody>
      </p:sp>
      <p:sp>
        <p:nvSpPr>
          <p:cNvPr id="23" name="Rectangle 22"/>
          <p:cNvSpPr/>
          <p:nvPr/>
        </p:nvSpPr>
        <p:spPr bwMode="white">
          <a:xfrm>
            <a:off x="1044931" y="4098496"/>
            <a:ext cx="4819607" cy="635559"/>
          </a:xfrm>
          <a:prstGeom prst="rect">
            <a:avLst/>
          </a:prstGeom>
        </p:spPr>
        <p:txBody>
          <a:bodyPr wrap="square" lIns="179285">
            <a:spAutoFit/>
          </a:bodyPr>
          <a:lstStyle/>
          <a:p>
            <a:pPr defTabSz="914367"/>
            <a:r>
              <a:rPr lang="en-US" sz="1765" dirty="0">
                <a:solidFill>
                  <a:srgbClr val="FFFFFF"/>
                </a:solidFill>
                <a:hlinkClick r:id="rId3"/>
              </a:rPr>
              <a:t>http://aka.ms/technetnz</a:t>
            </a:r>
            <a:r>
              <a:rPr lang="en-US" sz="1765" dirty="0">
                <a:solidFill>
                  <a:srgbClr val="FFFFFF"/>
                </a:solidFill>
              </a:rPr>
              <a:t> </a:t>
            </a:r>
            <a:r>
              <a:rPr lang="en-US" sz="1765" dirty="0">
                <a:solidFill>
                  <a:srgbClr val="FFFFFF"/>
                </a:solidFill>
                <a:hlinkClick r:id="rId4"/>
              </a:rPr>
              <a:t>http://aka.ms/msdnnz</a:t>
            </a:r>
            <a:r>
              <a:rPr lang="en-US" sz="1765" dirty="0">
                <a:solidFill>
                  <a:srgbClr val="FFFFFF"/>
                </a:solidFill>
              </a:rPr>
              <a:t> </a:t>
            </a:r>
          </a:p>
        </p:txBody>
      </p:sp>
      <p:sp>
        <p:nvSpPr>
          <p:cNvPr id="32" name="Rectangle 31"/>
          <p:cNvSpPr/>
          <p:nvPr/>
        </p:nvSpPr>
        <p:spPr bwMode="auto">
          <a:xfrm>
            <a:off x="5982492" y="5604524"/>
            <a:ext cx="5379581" cy="881552"/>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79285" tIns="44819" rIns="89639" bIns="44819" numCol="1" rtlCol="0" anchor="ctr" anchorCtr="0" compatLnSpc="1">
            <a:prstTxWarp prst="textNoShape">
              <a:avLst/>
            </a:prstTxWarp>
          </a:bodyPr>
          <a:lstStyle/>
          <a:p>
            <a:pPr defTabSz="896091"/>
            <a:endParaRPr lang="en-US" sz="2157" dirty="0">
              <a:solidFill>
                <a:srgbClr val="FFFFFF">
                  <a:lumMod val="20000"/>
                  <a:lumOff val="80000"/>
                  <a:alpha val="99000"/>
                </a:srgbClr>
              </a:solidFill>
              <a:ea typeface="Segoe UI" pitchFamily="34" charset="0"/>
              <a:cs typeface="Segoe UI" pitchFamily="34" charset="0"/>
            </a:endParaRPr>
          </a:p>
        </p:txBody>
      </p:sp>
      <p:sp>
        <p:nvSpPr>
          <p:cNvPr id="34" name="Rectangle 33"/>
          <p:cNvSpPr/>
          <p:nvPr/>
        </p:nvSpPr>
        <p:spPr bwMode="white">
          <a:xfrm>
            <a:off x="6558256" y="5853669"/>
            <a:ext cx="4802189" cy="362072"/>
          </a:xfrm>
          <a:prstGeom prst="rect">
            <a:avLst/>
          </a:prstGeom>
        </p:spPr>
        <p:txBody>
          <a:bodyPr wrap="square" lIns="179285">
            <a:spAutoFit/>
          </a:bodyPr>
          <a:lstStyle/>
          <a:p>
            <a:pPr defTabSz="914367"/>
            <a:r>
              <a:rPr lang="en-US" sz="1765" dirty="0">
                <a:solidFill>
                  <a:srgbClr val="FFFFFF"/>
                </a:solidFill>
                <a:hlinkClick r:id="rId5"/>
              </a:rPr>
              <a:t>http://aka.ms/ch9nz</a:t>
            </a:r>
            <a:r>
              <a:rPr lang="en-US" sz="1765" dirty="0">
                <a:solidFill>
                  <a:srgbClr val="FFFFFF"/>
                </a:solidFill>
              </a:rPr>
              <a:t> </a:t>
            </a:r>
          </a:p>
        </p:txBody>
      </p:sp>
      <p:sp>
        <p:nvSpPr>
          <p:cNvPr id="14" name="Arrow Bar"/>
          <p:cNvSpPr/>
          <p:nvPr/>
        </p:nvSpPr>
        <p:spPr bwMode="gray">
          <a:xfrm>
            <a:off x="5982491" y="1025510"/>
            <a:ext cx="5377970" cy="1804985"/>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68927" tIns="44819" rIns="89639" bIns="44819" numCol="1" rtlCol="0" anchor="ctr" anchorCtr="0" compatLnSpc="1">
            <a:prstTxWarp prst="textNoShape">
              <a:avLst/>
            </a:prstTxWarp>
          </a:bodyPr>
          <a:lstStyle/>
          <a:p>
            <a:pPr defTabSz="896091"/>
            <a:r>
              <a:rPr lang="en-US" sz="3137" dirty="0">
                <a:gradFill>
                  <a:gsLst>
                    <a:gs pos="2917">
                      <a:srgbClr val="FFFFFF">
                        <a:alpha val="9804"/>
                      </a:srgbClr>
                    </a:gs>
                    <a:gs pos="30000">
                      <a:srgbClr val="FFFFFF"/>
                    </a:gs>
                  </a:gsLst>
                  <a:lin ang="5400000" scaled="0"/>
                </a:gradFill>
                <a:ea typeface="Segoe UI" pitchFamily="34" charset="0"/>
                <a:cs typeface="Segoe UI" pitchFamily="34" charset="0"/>
              </a:rPr>
              <a:t>Microsoft Virtual Academy</a:t>
            </a:r>
          </a:p>
        </p:txBody>
      </p:sp>
      <p:sp>
        <p:nvSpPr>
          <p:cNvPr id="15" name="Rectangle 14"/>
          <p:cNvSpPr/>
          <p:nvPr/>
        </p:nvSpPr>
        <p:spPr bwMode="auto">
          <a:xfrm>
            <a:off x="5980344" y="2815017"/>
            <a:ext cx="5380102" cy="898526"/>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79285" tIns="44819" rIns="89639" bIns="44819" numCol="1" rtlCol="0" anchor="ctr" anchorCtr="0" compatLnSpc="1">
            <a:prstTxWarp prst="textNoShape">
              <a:avLst/>
            </a:prstTxWarp>
          </a:bodyPr>
          <a:lstStyle/>
          <a:p>
            <a:pPr defTabSz="896091"/>
            <a:endParaRPr lang="en-US" sz="2157" dirty="0">
              <a:solidFill>
                <a:srgbClr val="FFFFFF">
                  <a:lumMod val="20000"/>
                  <a:lumOff val="80000"/>
                  <a:alpha val="99000"/>
                </a:srgbClr>
              </a:solidFill>
              <a:ea typeface="Segoe UI" pitchFamily="34" charset="0"/>
              <a:cs typeface="Segoe UI" pitchFamily="34" charset="0"/>
            </a:endParaRPr>
          </a:p>
        </p:txBody>
      </p:sp>
      <p:sp>
        <p:nvSpPr>
          <p:cNvPr id="16" name="Rectangle 15"/>
          <p:cNvSpPr/>
          <p:nvPr/>
        </p:nvSpPr>
        <p:spPr>
          <a:xfrm>
            <a:off x="6138820" y="2383783"/>
            <a:ext cx="2105384" cy="331863"/>
          </a:xfrm>
          <a:prstGeom prst="rect">
            <a:avLst/>
          </a:prstGeom>
        </p:spPr>
        <p:txBody>
          <a:bodyPr wrap="square" lIns="179285">
            <a:spAutoFit/>
          </a:bodyPr>
          <a:lstStyle/>
          <a:p>
            <a:pPr marL="0" lvl="1" defTabSz="914367">
              <a:tabLst>
                <a:tab pos="1792773" algn="l"/>
              </a:tabLst>
            </a:pPr>
            <a:r>
              <a:rPr lang="en-US" sz="1568" dirty="0">
                <a:solidFill>
                  <a:srgbClr val="FFFFFF"/>
                </a:solidFill>
                <a:ea typeface="Segoe UI" pitchFamily="34" charset="0"/>
                <a:cs typeface="Segoe UI" pitchFamily="34" charset="0"/>
              </a:rPr>
              <a:t>Free Online Learning</a:t>
            </a:r>
          </a:p>
        </p:txBody>
      </p:sp>
      <p:sp>
        <p:nvSpPr>
          <p:cNvPr id="17" name="Rectangle 16"/>
          <p:cNvSpPr/>
          <p:nvPr/>
        </p:nvSpPr>
        <p:spPr bwMode="white">
          <a:xfrm>
            <a:off x="6480035" y="3086065"/>
            <a:ext cx="4884044" cy="362032"/>
          </a:xfrm>
          <a:prstGeom prst="rect">
            <a:avLst/>
          </a:prstGeom>
        </p:spPr>
        <p:txBody>
          <a:bodyPr wrap="square" lIns="179285">
            <a:spAutoFit/>
          </a:bodyPr>
          <a:lstStyle/>
          <a:p>
            <a:pPr defTabSz="914367"/>
            <a:r>
              <a:rPr lang="en-US" sz="1765" dirty="0">
                <a:solidFill>
                  <a:srgbClr val="FFFFFF"/>
                </a:solidFill>
                <a:hlinkClick r:id="rId6"/>
              </a:rPr>
              <a:t>http://aka.ms/mva </a:t>
            </a:r>
            <a:endParaRPr lang="en-US" sz="1568" dirty="0">
              <a:solidFill>
                <a:srgbClr val="FFFFFF"/>
              </a:solidFill>
            </a:endParaRPr>
          </a:p>
        </p:txBody>
      </p:sp>
      <p:sp>
        <p:nvSpPr>
          <p:cNvPr id="37" name="TechEd Tile"/>
          <p:cNvSpPr/>
          <p:nvPr/>
        </p:nvSpPr>
        <p:spPr bwMode="gray">
          <a:xfrm>
            <a:off x="5984118" y="3821396"/>
            <a:ext cx="5378549" cy="1798438"/>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68927" tIns="44819" rIns="89639" bIns="44819" numCol="1" rtlCol="0" anchor="ctr" anchorCtr="0" compatLnSpc="1">
            <a:prstTxWarp prst="textNoShape">
              <a:avLst/>
            </a:prstTxWarp>
          </a:bodyPr>
          <a:lstStyle/>
          <a:p>
            <a:pPr defTabSz="896091"/>
            <a:endParaRPr lang="en-US" sz="3529" dirty="0">
              <a:gradFill>
                <a:gsLst>
                  <a:gs pos="2917">
                    <a:srgbClr val="FFFFFF">
                      <a:alpha val="9804"/>
                    </a:srgbClr>
                  </a:gs>
                  <a:gs pos="30000">
                    <a:srgbClr val="FFFFFF"/>
                  </a:gs>
                </a:gsLst>
                <a:lin ang="5400000" scaled="0"/>
              </a:gradFill>
              <a:ea typeface="Segoe UI" pitchFamily="34" charset="0"/>
              <a:cs typeface="Segoe UI" pitchFamily="34" charset="0"/>
            </a:endParaRPr>
          </a:p>
        </p:txBody>
      </p:sp>
      <p:pic>
        <p:nvPicPr>
          <p:cNvPr id="36" name="Picture 3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983520" y="3802510"/>
            <a:ext cx="5376925" cy="1804959"/>
          </a:xfrm>
          <a:prstGeom prst="rect">
            <a:avLst/>
          </a:prstGeom>
        </p:spPr>
      </p:pic>
      <p:sp>
        <p:nvSpPr>
          <p:cNvPr id="33" name="Rectangle 32"/>
          <p:cNvSpPr/>
          <p:nvPr/>
        </p:nvSpPr>
        <p:spPr>
          <a:xfrm>
            <a:off x="6185020" y="5263461"/>
            <a:ext cx="2111771" cy="331899"/>
          </a:xfrm>
          <a:prstGeom prst="rect">
            <a:avLst/>
          </a:prstGeom>
        </p:spPr>
        <p:txBody>
          <a:bodyPr wrap="none" lIns="179285">
            <a:spAutoFit/>
          </a:bodyPr>
          <a:lstStyle/>
          <a:p>
            <a:pPr marL="0" lvl="1" defTabSz="914367">
              <a:tabLst>
                <a:tab pos="1792773" algn="l"/>
              </a:tabLst>
            </a:pPr>
            <a:r>
              <a:rPr lang="en-US" sz="1568" dirty="0">
                <a:solidFill>
                  <a:srgbClr val="FFFFFF"/>
                </a:solidFill>
                <a:ea typeface="Segoe UI" pitchFamily="34" charset="0"/>
                <a:cs typeface="Segoe UI" pitchFamily="34" charset="0"/>
              </a:rPr>
              <a:t>Sessions on Demand</a:t>
            </a:r>
          </a:p>
        </p:txBody>
      </p:sp>
      <p:grpSp>
        <p:nvGrpSpPr>
          <p:cNvPr id="39" name="Group 38"/>
          <p:cNvGrpSpPr/>
          <p:nvPr/>
        </p:nvGrpSpPr>
        <p:grpSpPr>
          <a:xfrm>
            <a:off x="646536" y="4161521"/>
            <a:ext cx="423555" cy="455256"/>
            <a:chOff x="3290598" y="3324876"/>
            <a:chExt cx="724001" cy="724001"/>
          </a:xfrm>
        </p:grpSpPr>
        <p:pic>
          <p:nvPicPr>
            <p:cNvPr id="12" name="Picture 11"/>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598" y="3324876"/>
              <a:ext cx="724001" cy="724001"/>
            </a:xfrm>
            <a:prstGeom prst="rect">
              <a:avLst/>
            </a:prstGeom>
          </p:spPr>
        </p:pic>
        <p:pic>
          <p:nvPicPr>
            <p:cNvPr id="38" name="Picture 37"/>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598" y="3324876"/>
              <a:ext cx="724001" cy="724001"/>
            </a:xfrm>
            <a:prstGeom prst="rect">
              <a:avLst/>
            </a:prstGeom>
          </p:spPr>
        </p:pic>
      </p:grpSp>
      <p:grpSp>
        <p:nvGrpSpPr>
          <p:cNvPr id="48" name="Group 47"/>
          <p:cNvGrpSpPr/>
          <p:nvPr/>
        </p:nvGrpSpPr>
        <p:grpSpPr>
          <a:xfrm>
            <a:off x="6185020" y="5826762"/>
            <a:ext cx="458094" cy="458094"/>
            <a:chOff x="10385948" y="6006031"/>
            <a:chExt cx="724001" cy="724001"/>
          </a:xfrm>
        </p:grpSpPr>
        <p:pic>
          <p:nvPicPr>
            <p:cNvPr id="40" name="Picture 39"/>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85948" y="6006031"/>
              <a:ext cx="724001" cy="724001"/>
            </a:xfrm>
            <a:prstGeom prst="rect">
              <a:avLst/>
            </a:prstGeom>
          </p:spPr>
        </p:pic>
        <p:pic>
          <p:nvPicPr>
            <p:cNvPr id="44" name="Picture 43"/>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85948" y="6006031"/>
              <a:ext cx="724001" cy="724001"/>
            </a:xfrm>
            <a:prstGeom prst="rect">
              <a:avLst/>
            </a:prstGeom>
          </p:spPr>
        </p:pic>
      </p:grpSp>
      <p:grpSp>
        <p:nvGrpSpPr>
          <p:cNvPr id="49" name="Group 48"/>
          <p:cNvGrpSpPr/>
          <p:nvPr/>
        </p:nvGrpSpPr>
        <p:grpSpPr>
          <a:xfrm>
            <a:off x="6178643" y="3014517"/>
            <a:ext cx="443677" cy="443677"/>
            <a:chOff x="4772196" y="5978104"/>
            <a:chExt cx="724001" cy="724001"/>
          </a:xfrm>
        </p:grpSpPr>
        <p:pic>
          <p:nvPicPr>
            <p:cNvPr id="42" name="Picture 41"/>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72196" y="5978104"/>
              <a:ext cx="724001" cy="724001"/>
            </a:xfrm>
            <a:prstGeom prst="rect">
              <a:avLst/>
            </a:prstGeom>
          </p:spPr>
        </p:pic>
        <p:pic>
          <p:nvPicPr>
            <p:cNvPr id="46" name="Picture 45"/>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72196" y="5978104"/>
              <a:ext cx="724001" cy="724001"/>
            </a:xfrm>
            <a:prstGeom prst="rect">
              <a:avLst/>
            </a:prstGeom>
          </p:spPr>
        </p:pic>
      </p:grpSp>
    </p:spTree>
    <p:extLst>
      <p:ext uri="{BB962C8B-B14F-4D97-AF65-F5344CB8AC3E}">
        <p14:creationId xmlns:p14="http://schemas.microsoft.com/office/powerpoint/2010/main" val="3365396214"/>
      </p:ext>
    </p:extLst>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42899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438" t="2035" r="2452" b="24938"/>
          <a:stretch/>
        </p:blipFill>
        <p:spPr>
          <a:xfrm>
            <a:off x="-54863" y="0"/>
            <a:ext cx="12252960" cy="6848856"/>
          </a:xfrm>
          <a:prstGeom prst="rect">
            <a:avLst/>
          </a:prstGeom>
        </p:spPr>
      </p:pic>
      <p:sp>
        <p:nvSpPr>
          <p:cNvPr id="5" name="TextBox 4"/>
          <p:cNvSpPr txBox="1"/>
          <p:nvPr/>
        </p:nvSpPr>
        <p:spPr>
          <a:xfrm>
            <a:off x="5021972" y="6193010"/>
            <a:ext cx="7065076" cy="517065"/>
          </a:xfrm>
          <a:prstGeom prst="rect">
            <a:avLst/>
          </a:prstGeom>
          <a:noFill/>
        </p:spPr>
        <p:txBody>
          <a:bodyPr wrap="none" lIns="182880" tIns="146304" rIns="182880" bIns="146304" rtlCol="0">
            <a:spAutoFit/>
          </a:bodyPr>
          <a:lstStyle/>
          <a:p>
            <a:pPr>
              <a:lnSpc>
                <a:spcPct val="90000"/>
              </a:lnSpc>
              <a:spcAft>
                <a:spcPts val="600"/>
              </a:spcAft>
            </a:pPr>
            <a:r>
              <a:rPr lang="en-NZ" sz="1600" dirty="0" smtClean="0">
                <a:gradFill>
                  <a:gsLst>
                    <a:gs pos="2917">
                      <a:schemeClr val="tx1"/>
                    </a:gs>
                    <a:gs pos="30000">
                      <a:schemeClr val="tx1"/>
                    </a:gs>
                  </a:gsLst>
                  <a:lin ang="5400000" scaled="0"/>
                </a:gradFill>
              </a:rPr>
              <a:t>Photo by Thomas </a:t>
            </a:r>
            <a:r>
              <a:rPr lang="en-NZ" sz="1600" dirty="0" err="1" smtClean="0">
                <a:gradFill>
                  <a:gsLst>
                    <a:gs pos="2917">
                      <a:schemeClr val="tx1"/>
                    </a:gs>
                    <a:gs pos="30000">
                      <a:schemeClr val="tx1"/>
                    </a:gs>
                  </a:gsLst>
                  <a:lin ang="5400000" scaled="0"/>
                </a:gradFill>
              </a:rPr>
              <a:t>Quilne</a:t>
            </a:r>
            <a:r>
              <a:rPr lang="en-NZ" sz="1600" dirty="0" smtClean="0">
                <a:gradFill>
                  <a:gsLst>
                    <a:gs pos="2917">
                      <a:schemeClr val="tx1"/>
                    </a:gs>
                    <a:gs pos="30000">
                      <a:schemeClr val="tx1"/>
                    </a:gs>
                  </a:gsLst>
                  <a:lin ang="5400000" scaled="0"/>
                </a:gradFill>
              </a:rPr>
              <a:t>, Flickr, Creative Commons Attribution 2.0 Generic</a:t>
            </a:r>
          </a:p>
        </p:txBody>
      </p:sp>
    </p:spTree>
    <p:extLst>
      <p:ext uri="{BB962C8B-B14F-4D97-AF65-F5344CB8AC3E}">
        <p14:creationId xmlns:p14="http://schemas.microsoft.com/office/powerpoint/2010/main" val="82413684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976" t="1349" r="26" b="16963"/>
          <a:stretch/>
        </p:blipFill>
        <p:spPr>
          <a:xfrm>
            <a:off x="-118872" y="0"/>
            <a:ext cx="12307824" cy="6858000"/>
          </a:xfrm>
          <a:prstGeom prst="rect">
            <a:avLst/>
          </a:prstGeom>
        </p:spPr>
      </p:pic>
      <p:sp>
        <p:nvSpPr>
          <p:cNvPr id="5" name="Rectangle 4"/>
          <p:cNvSpPr/>
          <p:nvPr/>
        </p:nvSpPr>
        <p:spPr bwMode="auto">
          <a:xfrm>
            <a:off x="0" y="2581360"/>
            <a:ext cx="12192000" cy="141610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NZ"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a:xfrm>
            <a:off x="800870" y="2830762"/>
            <a:ext cx="11653523" cy="917302"/>
          </a:xfrm>
        </p:spPr>
        <p:txBody>
          <a:bodyPr/>
          <a:lstStyle/>
          <a:p>
            <a:r>
              <a:rPr lang="en-NZ" sz="5290" dirty="0" smtClean="0"/>
              <a:t>Solution: Enter TypeScript</a:t>
            </a:r>
            <a:endParaRPr lang="en-NZ" sz="5290" dirty="0"/>
          </a:p>
        </p:txBody>
      </p:sp>
    </p:spTree>
    <p:extLst>
      <p:ext uri="{BB962C8B-B14F-4D97-AF65-F5344CB8AC3E}">
        <p14:creationId xmlns:p14="http://schemas.microsoft.com/office/powerpoint/2010/main" val="328430812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NZ" dirty="0" smtClean="0"/>
              <a:t>Basic Types</a:t>
            </a:r>
            <a:endParaRPr lang="en-NZ" dirty="0"/>
          </a:p>
        </p:txBody>
      </p:sp>
      <p:sp>
        <p:nvSpPr>
          <p:cNvPr id="4" name="Text Placeholder 3"/>
          <p:cNvSpPr>
            <a:spLocks noGrp="1"/>
          </p:cNvSpPr>
          <p:nvPr>
            <p:ph type="body" sz="quarter" idx="10"/>
          </p:nvPr>
        </p:nvSpPr>
        <p:spPr>
          <a:xfrm>
            <a:off x="269240" y="1197323"/>
            <a:ext cx="11653522" cy="4339650"/>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typeScriptBoolean</a:t>
            </a:r>
            <a:r>
              <a:rPr lang="en-NZ" sz="3600" dirty="0">
                <a:solidFill>
                  <a:srgbClr val="000000"/>
                </a:solidFill>
                <a:highlight>
                  <a:srgbClr val="FFFFFF"/>
                </a:highlight>
              </a:rPr>
              <a:t>: </a:t>
            </a:r>
            <a:r>
              <a:rPr lang="en-NZ" sz="3600" dirty="0" err="1">
                <a:solidFill>
                  <a:srgbClr val="0000FF"/>
                </a:solidFill>
                <a:highlight>
                  <a:srgbClr val="FFFFFF"/>
                </a:highlight>
              </a:rPr>
              <a:t>boolean</a:t>
            </a:r>
            <a:r>
              <a:rPr lang="en-NZ" sz="3600" dirty="0">
                <a:solidFill>
                  <a:srgbClr val="000000"/>
                </a:solidFill>
                <a:highlight>
                  <a:srgbClr val="FFFFFF"/>
                </a:highlight>
              </a:rPr>
              <a:t> = </a:t>
            </a:r>
            <a:r>
              <a:rPr lang="en-NZ" sz="3600" dirty="0">
                <a:solidFill>
                  <a:srgbClr val="0000FF"/>
                </a:solidFill>
                <a:highlight>
                  <a:srgbClr val="FFFFFF"/>
                </a:highlight>
              </a:rPr>
              <a:t>true</a:t>
            </a:r>
            <a:r>
              <a:rPr lang="en-NZ" sz="3600" dirty="0">
                <a:solidFill>
                  <a:srgbClr val="000000"/>
                </a:solidFill>
                <a:highlight>
                  <a:srgbClr val="FFFFFF"/>
                </a:highlight>
              </a:rPr>
              <a:t>;</a:t>
            </a:r>
          </a:p>
          <a:p>
            <a:endParaRPr lang="en-NZ" sz="3600" dirty="0">
              <a:solidFill>
                <a:srgbClr val="000000"/>
              </a:solidFill>
              <a:highlight>
                <a:srgbClr val="FFFFFF"/>
              </a:highlight>
            </a:endParaRP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typeScriptNumber</a:t>
            </a:r>
            <a:r>
              <a:rPr lang="en-NZ" sz="3600" dirty="0">
                <a:solidFill>
                  <a:srgbClr val="000000"/>
                </a:solidFill>
                <a:highlight>
                  <a:srgbClr val="FFFFFF"/>
                </a:highlight>
              </a:rPr>
              <a:t>: </a:t>
            </a:r>
            <a:r>
              <a:rPr lang="en-NZ" sz="3600" dirty="0">
                <a:solidFill>
                  <a:srgbClr val="0000FF"/>
                </a:solidFill>
                <a:highlight>
                  <a:srgbClr val="FFFFFF"/>
                </a:highlight>
              </a:rPr>
              <a:t>number</a:t>
            </a:r>
            <a:r>
              <a:rPr lang="en-NZ" sz="3600" dirty="0">
                <a:solidFill>
                  <a:srgbClr val="000000"/>
                </a:solidFill>
                <a:highlight>
                  <a:srgbClr val="FFFFFF"/>
                </a:highlight>
              </a:rPr>
              <a:t> = 10;</a:t>
            </a:r>
          </a:p>
          <a:p>
            <a:endParaRPr lang="en-NZ" sz="3600" dirty="0">
              <a:solidFill>
                <a:srgbClr val="000000"/>
              </a:solidFill>
              <a:highlight>
                <a:srgbClr val="FFFFFF"/>
              </a:highlight>
            </a:endParaRP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typeScriptString</a:t>
            </a:r>
            <a:r>
              <a:rPr lang="en-NZ" sz="3600" dirty="0">
                <a:solidFill>
                  <a:srgbClr val="000000"/>
                </a:solidFill>
                <a:highlight>
                  <a:srgbClr val="FFFFFF"/>
                </a:highlight>
              </a:rPr>
              <a:t>: </a:t>
            </a:r>
            <a:r>
              <a:rPr lang="en-NZ" sz="3600" dirty="0">
                <a:solidFill>
                  <a:srgbClr val="0000FF"/>
                </a:solidFill>
                <a:highlight>
                  <a:srgbClr val="FFFFFF"/>
                </a:highlight>
              </a:rPr>
              <a:t>string</a:t>
            </a:r>
            <a:r>
              <a:rPr lang="en-NZ" sz="3600" dirty="0">
                <a:solidFill>
                  <a:srgbClr val="000000"/>
                </a:solidFill>
                <a:highlight>
                  <a:srgbClr val="FFFFFF"/>
                </a:highlight>
              </a:rPr>
              <a:t> = </a:t>
            </a:r>
            <a:r>
              <a:rPr lang="en-NZ" sz="3600" dirty="0">
                <a:solidFill>
                  <a:srgbClr val="A31515"/>
                </a:solidFill>
                <a:highlight>
                  <a:srgbClr val="FFFFFF"/>
                </a:highlight>
              </a:rPr>
              <a:t>"Hello World"</a:t>
            </a:r>
            <a:r>
              <a:rPr lang="en-NZ" sz="3600" dirty="0">
                <a:solidFill>
                  <a:srgbClr val="000000"/>
                </a:solidFill>
                <a:highlight>
                  <a:srgbClr val="FFFFFF"/>
                </a:highlight>
              </a:rPr>
              <a:t>;</a:t>
            </a:r>
          </a:p>
          <a:p>
            <a:endParaRPr lang="en-NZ" sz="3600" dirty="0">
              <a:solidFill>
                <a:srgbClr val="000000"/>
              </a:solidFill>
              <a:highlight>
                <a:srgbClr val="FFFFFF"/>
              </a:highlight>
            </a:endParaRP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anyOldType</a:t>
            </a:r>
            <a:r>
              <a:rPr lang="en-NZ" sz="3600" dirty="0">
                <a:solidFill>
                  <a:srgbClr val="000000"/>
                </a:solidFill>
                <a:highlight>
                  <a:srgbClr val="FFFFFF"/>
                </a:highlight>
              </a:rPr>
              <a:t>: </a:t>
            </a:r>
            <a:r>
              <a:rPr lang="en-NZ" sz="3600" dirty="0">
                <a:solidFill>
                  <a:srgbClr val="0000FF"/>
                </a:solidFill>
                <a:highlight>
                  <a:srgbClr val="FFFFFF"/>
                </a:highlight>
              </a:rPr>
              <a:t>any</a:t>
            </a:r>
            <a:r>
              <a:rPr lang="en-NZ" sz="3600" dirty="0">
                <a:solidFill>
                  <a:srgbClr val="000000"/>
                </a:solidFill>
                <a:highlight>
                  <a:srgbClr val="FFFFFF"/>
                </a:highlight>
              </a:rPr>
              <a:t> = </a:t>
            </a:r>
            <a:r>
              <a:rPr lang="en-NZ" sz="3600" dirty="0">
                <a:solidFill>
                  <a:srgbClr val="A31515"/>
                </a:solidFill>
                <a:highlight>
                  <a:srgbClr val="FFFFFF"/>
                </a:highlight>
              </a:rPr>
              <a:t>"what </a:t>
            </a:r>
            <a:r>
              <a:rPr lang="en-NZ" sz="3600" dirty="0" err="1">
                <a:solidFill>
                  <a:srgbClr val="A31515"/>
                </a:solidFill>
                <a:highlight>
                  <a:srgbClr val="FFFFFF"/>
                </a:highlight>
              </a:rPr>
              <a:t>evs</a:t>
            </a:r>
            <a:r>
              <a:rPr lang="en-NZ" sz="3600" dirty="0">
                <a:solidFill>
                  <a:srgbClr val="A31515"/>
                </a:solidFill>
                <a:highlight>
                  <a:srgbClr val="FFFFFF"/>
                </a:highlight>
              </a:rPr>
              <a:t>"</a:t>
            </a:r>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390592023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Compiled</a:t>
            </a:r>
            <a:endParaRPr lang="en-NZ" dirty="0"/>
          </a:p>
        </p:txBody>
      </p:sp>
      <p:sp>
        <p:nvSpPr>
          <p:cNvPr id="3" name="Text Placeholder 2"/>
          <p:cNvSpPr>
            <a:spLocks noGrp="1"/>
          </p:cNvSpPr>
          <p:nvPr>
            <p:ph type="body" sz="quarter" idx="10"/>
          </p:nvPr>
        </p:nvSpPr>
        <p:spPr>
          <a:xfrm>
            <a:off x="269240" y="1197323"/>
            <a:ext cx="11653522" cy="2511457"/>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typeScriptBoolean</a:t>
            </a:r>
            <a:r>
              <a:rPr lang="en-NZ" sz="3600" dirty="0">
                <a:solidFill>
                  <a:srgbClr val="000000"/>
                </a:solidFill>
                <a:highlight>
                  <a:srgbClr val="FFFFFF"/>
                </a:highlight>
              </a:rPr>
              <a:t> = </a:t>
            </a:r>
            <a:r>
              <a:rPr lang="en-NZ" sz="3600" dirty="0">
                <a:solidFill>
                  <a:srgbClr val="0000FF"/>
                </a:solidFill>
                <a:highlight>
                  <a:srgbClr val="FFFFFF"/>
                </a:highlight>
              </a:rPr>
              <a:t>true</a:t>
            </a:r>
            <a:r>
              <a:rPr lang="en-NZ" sz="3600" dirty="0">
                <a:solidFill>
                  <a:srgbClr val="000000"/>
                </a:solidFill>
                <a:highlight>
                  <a:srgbClr val="FFFFFF"/>
                </a:highlight>
              </a:rPr>
              <a:t>;</a:t>
            </a: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typeScriptNumber</a:t>
            </a:r>
            <a:r>
              <a:rPr lang="en-NZ" sz="3600" dirty="0">
                <a:solidFill>
                  <a:srgbClr val="000000"/>
                </a:solidFill>
                <a:highlight>
                  <a:srgbClr val="FFFFFF"/>
                </a:highlight>
              </a:rPr>
              <a:t> = 10;</a:t>
            </a: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typeScriptString</a:t>
            </a:r>
            <a:r>
              <a:rPr lang="en-NZ" sz="3600" dirty="0">
                <a:solidFill>
                  <a:srgbClr val="000000"/>
                </a:solidFill>
                <a:highlight>
                  <a:srgbClr val="FFFFFF"/>
                </a:highlight>
              </a:rPr>
              <a:t> = </a:t>
            </a:r>
            <a:r>
              <a:rPr lang="en-NZ" sz="3600" dirty="0">
                <a:solidFill>
                  <a:srgbClr val="A31515"/>
                </a:solidFill>
                <a:highlight>
                  <a:srgbClr val="FFFFFF"/>
                </a:highlight>
              </a:rPr>
              <a:t>"Hello World"</a:t>
            </a:r>
            <a:r>
              <a:rPr lang="en-NZ" sz="3600" dirty="0">
                <a:solidFill>
                  <a:srgbClr val="000000"/>
                </a:solidFill>
                <a:highlight>
                  <a:srgbClr val="FFFFFF"/>
                </a:highlight>
              </a:rPr>
              <a:t>;</a:t>
            </a:r>
          </a:p>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anyOldType</a:t>
            </a:r>
            <a:r>
              <a:rPr lang="en-NZ" sz="3600" dirty="0">
                <a:solidFill>
                  <a:srgbClr val="000000"/>
                </a:solidFill>
                <a:highlight>
                  <a:srgbClr val="FFFFFF"/>
                </a:highlight>
              </a:rPr>
              <a:t> = </a:t>
            </a:r>
            <a:r>
              <a:rPr lang="en-NZ" sz="3600" dirty="0">
                <a:solidFill>
                  <a:srgbClr val="A31515"/>
                </a:solidFill>
                <a:highlight>
                  <a:srgbClr val="FFFFFF"/>
                </a:highlight>
              </a:rPr>
              <a:t>"what </a:t>
            </a:r>
            <a:r>
              <a:rPr lang="en-NZ" sz="3600" dirty="0" err="1">
                <a:solidFill>
                  <a:srgbClr val="A31515"/>
                </a:solidFill>
                <a:highlight>
                  <a:srgbClr val="FFFFFF"/>
                </a:highlight>
              </a:rPr>
              <a:t>evs</a:t>
            </a:r>
            <a:r>
              <a:rPr lang="en-NZ" sz="3600" dirty="0">
                <a:solidFill>
                  <a:srgbClr val="A31515"/>
                </a:solidFill>
                <a:highlight>
                  <a:srgbClr val="FFFFFF"/>
                </a:highlight>
              </a:rPr>
              <a:t>"</a:t>
            </a:r>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230659084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Enum</a:t>
            </a:r>
            <a:endParaRPr lang="en-NZ" dirty="0"/>
          </a:p>
        </p:txBody>
      </p:sp>
      <p:sp>
        <p:nvSpPr>
          <p:cNvPr id="3" name="Text Placeholder 2"/>
          <p:cNvSpPr>
            <a:spLocks noGrp="1"/>
          </p:cNvSpPr>
          <p:nvPr>
            <p:ph type="body" sz="quarter" idx="10"/>
          </p:nvPr>
        </p:nvSpPr>
        <p:spPr>
          <a:xfrm>
            <a:off x="269240" y="1197323"/>
            <a:ext cx="11653522" cy="1902059"/>
          </a:xfrm>
        </p:spPr>
        <p:txBody>
          <a:bodyPr/>
          <a:lstStyle/>
          <a:p>
            <a:r>
              <a:rPr lang="en-NZ" sz="3600" dirty="0" err="1">
                <a:solidFill>
                  <a:srgbClr val="0000FF"/>
                </a:solidFill>
                <a:highlight>
                  <a:srgbClr val="FFFFFF"/>
                </a:highlight>
              </a:rPr>
              <a:t>enum</a:t>
            </a:r>
            <a:r>
              <a:rPr lang="en-NZ" sz="3600" dirty="0">
                <a:solidFill>
                  <a:srgbClr val="000000"/>
                </a:solidFill>
                <a:highlight>
                  <a:srgbClr val="FFFFFF"/>
                </a:highlight>
              </a:rPr>
              <a:t> </a:t>
            </a:r>
            <a:r>
              <a:rPr lang="en-NZ" sz="3600" dirty="0" err="1">
                <a:solidFill>
                  <a:srgbClr val="000000"/>
                </a:solidFill>
                <a:highlight>
                  <a:srgbClr val="FFFFFF"/>
                </a:highlight>
              </a:rPr>
              <a:t>Color</a:t>
            </a:r>
            <a:r>
              <a:rPr lang="en-NZ" sz="3600" dirty="0">
                <a:solidFill>
                  <a:srgbClr val="000000"/>
                </a:solidFill>
                <a:highlight>
                  <a:srgbClr val="FFFFFF"/>
                </a:highlight>
              </a:rPr>
              <a:t> { Red, Green, Blue };</a:t>
            </a:r>
          </a:p>
          <a:p>
            <a:endParaRPr lang="en-NZ" sz="3600" dirty="0">
              <a:solidFill>
                <a:srgbClr val="000000"/>
              </a:solidFill>
              <a:highlight>
                <a:srgbClr val="FFFFFF"/>
              </a:highlight>
            </a:endParaRPr>
          </a:p>
          <a:p>
            <a:r>
              <a:rPr lang="en-NZ" sz="3600" dirty="0" err="1">
                <a:solidFill>
                  <a:srgbClr val="0000FF"/>
                </a:solidFill>
                <a:highlight>
                  <a:srgbClr val="FFFFFF"/>
                </a:highlight>
              </a:rPr>
              <a:t>var</a:t>
            </a:r>
            <a:r>
              <a:rPr lang="en-NZ" sz="3600" dirty="0">
                <a:solidFill>
                  <a:srgbClr val="000000"/>
                </a:solidFill>
                <a:highlight>
                  <a:srgbClr val="FFFFFF"/>
                </a:highlight>
              </a:rPr>
              <a:t> c: </a:t>
            </a:r>
            <a:r>
              <a:rPr lang="en-NZ" sz="3600" dirty="0" err="1">
                <a:solidFill>
                  <a:srgbClr val="000000"/>
                </a:solidFill>
                <a:highlight>
                  <a:srgbClr val="FFFFFF"/>
                </a:highlight>
              </a:rPr>
              <a:t>Color</a:t>
            </a:r>
            <a:r>
              <a:rPr lang="en-NZ" sz="3600" dirty="0">
                <a:solidFill>
                  <a:srgbClr val="000000"/>
                </a:solidFill>
                <a:highlight>
                  <a:srgbClr val="FFFFFF"/>
                </a:highlight>
              </a:rPr>
              <a:t> = </a:t>
            </a:r>
            <a:r>
              <a:rPr lang="en-NZ" sz="3600" dirty="0" err="1">
                <a:solidFill>
                  <a:srgbClr val="000000"/>
                </a:solidFill>
                <a:highlight>
                  <a:srgbClr val="FFFFFF"/>
                </a:highlight>
              </a:rPr>
              <a:t>Color.Green</a:t>
            </a:r>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35017454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smtClean="0"/>
              <a:t>Enum</a:t>
            </a:r>
            <a:r>
              <a:rPr lang="en-NZ" dirty="0" smtClean="0"/>
              <a:t> - Compiled</a:t>
            </a:r>
            <a:endParaRPr lang="en-NZ" dirty="0"/>
          </a:p>
        </p:txBody>
      </p:sp>
      <p:sp>
        <p:nvSpPr>
          <p:cNvPr id="3" name="Text Placeholder 2"/>
          <p:cNvSpPr>
            <a:spLocks noGrp="1"/>
          </p:cNvSpPr>
          <p:nvPr>
            <p:ph type="body" sz="quarter" idx="10"/>
          </p:nvPr>
        </p:nvSpPr>
        <p:spPr>
          <a:xfrm>
            <a:off x="269240" y="1197323"/>
            <a:ext cx="11653522" cy="4949047"/>
          </a:xfrm>
        </p:spPr>
        <p:txBody>
          <a:bodyPr/>
          <a:lstStyle/>
          <a:p>
            <a:r>
              <a:rPr lang="en-NZ" sz="3600" dirty="0" err="1">
                <a:solidFill>
                  <a:srgbClr val="0000FF"/>
                </a:solidFill>
                <a:highlight>
                  <a:srgbClr val="FFFFFF"/>
                </a:highlight>
              </a:rPr>
              <a:t>var</a:t>
            </a:r>
            <a:r>
              <a:rPr lang="en-NZ" sz="3600" dirty="0">
                <a:solidFill>
                  <a:srgbClr val="000000"/>
                </a:solidFill>
                <a:highlight>
                  <a:srgbClr val="FFFFFF"/>
                </a:highlight>
              </a:rPr>
              <a:t> </a:t>
            </a:r>
            <a:r>
              <a:rPr lang="en-NZ" sz="3600" dirty="0" err="1">
                <a:solidFill>
                  <a:srgbClr val="000000"/>
                </a:solidFill>
                <a:highlight>
                  <a:srgbClr val="FFFFFF"/>
                </a:highlight>
              </a:rPr>
              <a:t>Color</a:t>
            </a:r>
            <a:r>
              <a:rPr lang="en-NZ" sz="3600" dirty="0">
                <a:solidFill>
                  <a:srgbClr val="000000"/>
                </a:solidFill>
                <a:highlight>
                  <a:srgbClr val="FFFFFF"/>
                </a:highlight>
              </a:rPr>
              <a:t>;</a:t>
            </a:r>
          </a:p>
          <a:p>
            <a:r>
              <a:rPr lang="en-NZ" sz="3600" dirty="0">
                <a:solidFill>
                  <a:srgbClr val="000000"/>
                </a:solidFill>
                <a:highlight>
                  <a:srgbClr val="FFFFFF"/>
                </a:highlight>
              </a:rPr>
              <a:t>(</a:t>
            </a:r>
            <a:r>
              <a:rPr lang="en-NZ" sz="3600" dirty="0">
                <a:solidFill>
                  <a:srgbClr val="0000FF"/>
                </a:solidFill>
                <a:highlight>
                  <a:srgbClr val="FFFFFF"/>
                </a:highlight>
              </a:rPr>
              <a:t>function</a:t>
            </a:r>
            <a:r>
              <a:rPr lang="en-NZ" sz="3600" dirty="0">
                <a:solidFill>
                  <a:srgbClr val="000000"/>
                </a:solidFill>
                <a:highlight>
                  <a:srgbClr val="FFFFFF"/>
                </a:highlight>
              </a:rPr>
              <a:t> (</a:t>
            </a:r>
            <a:r>
              <a:rPr lang="en-NZ" sz="3600" dirty="0" err="1">
                <a:solidFill>
                  <a:srgbClr val="000000"/>
                </a:solidFill>
                <a:highlight>
                  <a:srgbClr val="FFFFFF"/>
                </a:highlight>
              </a:rPr>
              <a:t>Color</a:t>
            </a:r>
            <a:r>
              <a:rPr lang="en-NZ" sz="3600" dirty="0">
                <a:solidFill>
                  <a:srgbClr val="000000"/>
                </a:solidFill>
                <a:highlight>
                  <a:srgbClr val="FFFFFF"/>
                </a:highlight>
              </a:rPr>
              <a:t>) {</a:t>
            </a:r>
          </a:p>
          <a:p>
            <a:r>
              <a:rPr lang="en-NZ" sz="3600" dirty="0">
                <a:solidFill>
                  <a:srgbClr val="000000"/>
                </a:solidFill>
                <a:highlight>
                  <a:srgbClr val="FFFFFF"/>
                </a:highlight>
              </a:rPr>
              <a:t>    </a:t>
            </a:r>
            <a:r>
              <a:rPr lang="en-NZ" sz="3600" dirty="0" err="1">
                <a:solidFill>
                  <a:srgbClr val="000000"/>
                </a:solidFill>
                <a:highlight>
                  <a:srgbClr val="FFFFFF"/>
                </a:highlight>
              </a:rPr>
              <a:t>Color</a:t>
            </a:r>
            <a:r>
              <a:rPr lang="en-NZ" sz="3600" dirty="0">
                <a:solidFill>
                  <a:srgbClr val="000000"/>
                </a:solidFill>
                <a:highlight>
                  <a:srgbClr val="FFFFFF"/>
                </a:highlight>
              </a:rPr>
              <a:t>[</a:t>
            </a:r>
            <a:r>
              <a:rPr lang="en-NZ" sz="3600" dirty="0" err="1">
                <a:solidFill>
                  <a:srgbClr val="000000"/>
                </a:solidFill>
                <a:highlight>
                  <a:srgbClr val="FFFFFF"/>
                </a:highlight>
              </a:rPr>
              <a:t>Color</a:t>
            </a:r>
            <a:r>
              <a:rPr lang="en-NZ" sz="3600" dirty="0">
                <a:solidFill>
                  <a:srgbClr val="000000"/>
                </a:solidFill>
                <a:highlight>
                  <a:srgbClr val="FFFFFF"/>
                </a:highlight>
              </a:rPr>
              <a:t>[</a:t>
            </a:r>
            <a:r>
              <a:rPr lang="en-NZ" sz="3600" dirty="0">
                <a:solidFill>
                  <a:srgbClr val="A31515"/>
                </a:solidFill>
                <a:highlight>
                  <a:srgbClr val="FFFFFF"/>
                </a:highlight>
              </a:rPr>
              <a:t>"Red"</a:t>
            </a:r>
            <a:r>
              <a:rPr lang="en-NZ" sz="3600" dirty="0">
                <a:solidFill>
                  <a:srgbClr val="000000"/>
                </a:solidFill>
                <a:highlight>
                  <a:srgbClr val="FFFFFF"/>
                </a:highlight>
              </a:rPr>
              <a:t>] = 0] = </a:t>
            </a:r>
            <a:r>
              <a:rPr lang="en-NZ" sz="3600" dirty="0">
                <a:solidFill>
                  <a:srgbClr val="A31515"/>
                </a:solidFill>
                <a:highlight>
                  <a:srgbClr val="FFFFFF"/>
                </a:highlight>
              </a:rPr>
              <a:t>"Red"</a:t>
            </a:r>
            <a:r>
              <a:rPr lang="en-NZ" sz="3600" dirty="0">
                <a:solidFill>
                  <a:srgbClr val="000000"/>
                </a:solidFill>
                <a:highlight>
                  <a:srgbClr val="FFFFFF"/>
                </a:highlight>
              </a:rPr>
              <a:t>;</a:t>
            </a:r>
          </a:p>
          <a:p>
            <a:r>
              <a:rPr lang="en-NZ" sz="3600" dirty="0">
                <a:solidFill>
                  <a:srgbClr val="000000"/>
                </a:solidFill>
                <a:highlight>
                  <a:srgbClr val="FFFFFF"/>
                </a:highlight>
              </a:rPr>
              <a:t>    </a:t>
            </a:r>
            <a:r>
              <a:rPr lang="en-NZ" sz="3600" dirty="0" err="1">
                <a:solidFill>
                  <a:srgbClr val="000000"/>
                </a:solidFill>
                <a:highlight>
                  <a:srgbClr val="FFFFFF"/>
                </a:highlight>
              </a:rPr>
              <a:t>Color</a:t>
            </a:r>
            <a:r>
              <a:rPr lang="en-NZ" sz="3600" dirty="0">
                <a:solidFill>
                  <a:srgbClr val="000000"/>
                </a:solidFill>
                <a:highlight>
                  <a:srgbClr val="FFFFFF"/>
                </a:highlight>
              </a:rPr>
              <a:t>[</a:t>
            </a:r>
            <a:r>
              <a:rPr lang="en-NZ" sz="3600" dirty="0" err="1">
                <a:solidFill>
                  <a:srgbClr val="000000"/>
                </a:solidFill>
                <a:highlight>
                  <a:srgbClr val="FFFFFF"/>
                </a:highlight>
              </a:rPr>
              <a:t>Color</a:t>
            </a:r>
            <a:r>
              <a:rPr lang="en-NZ" sz="3600" dirty="0">
                <a:solidFill>
                  <a:srgbClr val="000000"/>
                </a:solidFill>
                <a:highlight>
                  <a:srgbClr val="FFFFFF"/>
                </a:highlight>
              </a:rPr>
              <a:t>[</a:t>
            </a:r>
            <a:r>
              <a:rPr lang="en-NZ" sz="3600" dirty="0">
                <a:solidFill>
                  <a:srgbClr val="A31515"/>
                </a:solidFill>
                <a:highlight>
                  <a:srgbClr val="FFFFFF"/>
                </a:highlight>
              </a:rPr>
              <a:t>"Green"</a:t>
            </a:r>
            <a:r>
              <a:rPr lang="en-NZ" sz="3600" dirty="0">
                <a:solidFill>
                  <a:srgbClr val="000000"/>
                </a:solidFill>
                <a:highlight>
                  <a:srgbClr val="FFFFFF"/>
                </a:highlight>
              </a:rPr>
              <a:t>] = 1] = </a:t>
            </a:r>
            <a:r>
              <a:rPr lang="en-NZ" sz="3600" dirty="0">
                <a:solidFill>
                  <a:srgbClr val="A31515"/>
                </a:solidFill>
                <a:highlight>
                  <a:srgbClr val="FFFFFF"/>
                </a:highlight>
              </a:rPr>
              <a:t>"Green"</a:t>
            </a:r>
            <a:r>
              <a:rPr lang="en-NZ" sz="3600" dirty="0">
                <a:solidFill>
                  <a:srgbClr val="000000"/>
                </a:solidFill>
                <a:highlight>
                  <a:srgbClr val="FFFFFF"/>
                </a:highlight>
              </a:rPr>
              <a:t>;</a:t>
            </a:r>
          </a:p>
          <a:p>
            <a:r>
              <a:rPr lang="en-NZ" sz="3600" dirty="0">
                <a:solidFill>
                  <a:srgbClr val="000000"/>
                </a:solidFill>
                <a:highlight>
                  <a:srgbClr val="FFFFFF"/>
                </a:highlight>
              </a:rPr>
              <a:t>    </a:t>
            </a:r>
            <a:r>
              <a:rPr lang="en-NZ" sz="3600" dirty="0" err="1">
                <a:solidFill>
                  <a:srgbClr val="000000"/>
                </a:solidFill>
                <a:highlight>
                  <a:srgbClr val="FFFFFF"/>
                </a:highlight>
              </a:rPr>
              <a:t>Color</a:t>
            </a:r>
            <a:r>
              <a:rPr lang="en-NZ" sz="3600" dirty="0">
                <a:solidFill>
                  <a:srgbClr val="000000"/>
                </a:solidFill>
                <a:highlight>
                  <a:srgbClr val="FFFFFF"/>
                </a:highlight>
              </a:rPr>
              <a:t>[</a:t>
            </a:r>
            <a:r>
              <a:rPr lang="en-NZ" sz="3600" dirty="0" err="1">
                <a:solidFill>
                  <a:srgbClr val="000000"/>
                </a:solidFill>
                <a:highlight>
                  <a:srgbClr val="FFFFFF"/>
                </a:highlight>
              </a:rPr>
              <a:t>Color</a:t>
            </a:r>
            <a:r>
              <a:rPr lang="en-NZ" sz="3600" dirty="0">
                <a:solidFill>
                  <a:srgbClr val="000000"/>
                </a:solidFill>
                <a:highlight>
                  <a:srgbClr val="FFFFFF"/>
                </a:highlight>
              </a:rPr>
              <a:t>[</a:t>
            </a:r>
            <a:r>
              <a:rPr lang="en-NZ" sz="3600" dirty="0">
                <a:solidFill>
                  <a:srgbClr val="A31515"/>
                </a:solidFill>
                <a:highlight>
                  <a:srgbClr val="FFFFFF"/>
                </a:highlight>
              </a:rPr>
              <a:t>"Blue"</a:t>
            </a:r>
            <a:r>
              <a:rPr lang="en-NZ" sz="3600" dirty="0">
                <a:solidFill>
                  <a:srgbClr val="000000"/>
                </a:solidFill>
                <a:highlight>
                  <a:srgbClr val="FFFFFF"/>
                </a:highlight>
              </a:rPr>
              <a:t>] = 2] = </a:t>
            </a:r>
            <a:r>
              <a:rPr lang="en-NZ" sz="3600" dirty="0">
                <a:solidFill>
                  <a:srgbClr val="A31515"/>
                </a:solidFill>
                <a:highlight>
                  <a:srgbClr val="FFFFFF"/>
                </a:highlight>
              </a:rPr>
              <a:t>"Blue"</a:t>
            </a:r>
            <a:r>
              <a:rPr lang="en-NZ" sz="3600" dirty="0">
                <a:solidFill>
                  <a:srgbClr val="000000"/>
                </a:solidFill>
                <a:highlight>
                  <a:srgbClr val="FFFFFF"/>
                </a:highlight>
              </a:rPr>
              <a:t>;</a:t>
            </a:r>
          </a:p>
          <a:p>
            <a:r>
              <a:rPr lang="en-NZ" sz="3600" dirty="0">
                <a:solidFill>
                  <a:srgbClr val="000000"/>
                </a:solidFill>
                <a:highlight>
                  <a:srgbClr val="FFFFFF"/>
                </a:highlight>
              </a:rPr>
              <a:t>})(</a:t>
            </a:r>
            <a:r>
              <a:rPr lang="en-NZ" sz="3600" dirty="0" err="1">
                <a:solidFill>
                  <a:srgbClr val="000000"/>
                </a:solidFill>
                <a:highlight>
                  <a:srgbClr val="FFFFFF"/>
                </a:highlight>
              </a:rPr>
              <a:t>Color</a:t>
            </a:r>
            <a:r>
              <a:rPr lang="en-NZ" sz="3600" dirty="0">
                <a:solidFill>
                  <a:srgbClr val="000000"/>
                </a:solidFill>
                <a:highlight>
                  <a:srgbClr val="FFFFFF"/>
                </a:highlight>
              </a:rPr>
              <a:t> || (</a:t>
            </a:r>
            <a:r>
              <a:rPr lang="en-NZ" sz="3600" dirty="0" err="1">
                <a:solidFill>
                  <a:srgbClr val="000000"/>
                </a:solidFill>
                <a:highlight>
                  <a:srgbClr val="FFFFFF"/>
                </a:highlight>
              </a:rPr>
              <a:t>Color</a:t>
            </a:r>
            <a:r>
              <a:rPr lang="en-NZ" sz="3600" dirty="0">
                <a:solidFill>
                  <a:srgbClr val="000000"/>
                </a:solidFill>
                <a:highlight>
                  <a:srgbClr val="FFFFFF"/>
                </a:highlight>
              </a:rPr>
              <a:t> = {}));</a:t>
            </a:r>
          </a:p>
          <a:p>
            <a:r>
              <a:rPr lang="en-NZ" sz="3600" dirty="0">
                <a:solidFill>
                  <a:srgbClr val="000000"/>
                </a:solidFill>
                <a:highlight>
                  <a:srgbClr val="FFFFFF"/>
                </a:highlight>
              </a:rPr>
              <a:t>;</a:t>
            </a:r>
          </a:p>
          <a:p>
            <a:r>
              <a:rPr lang="en-NZ" sz="3600" dirty="0" err="1">
                <a:solidFill>
                  <a:srgbClr val="0000FF"/>
                </a:solidFill>
                <a:highlight>
                  <a:srgbClr val="FFFFFF"/>
                </a:highlight>
              </a:rPr>
              <a:t>var</a:t>
            </a:r>
            <a:r>
              <a:rPr lang="en-NZ" sz="3600" dirty="0">
                <a:solidFill>
                  <a:srgbClr val="000000"/>
                </a:solidFill>
                <a:highlight>
                  <a:srgbClr val="FFFFFF"/>
                </a:highlight>
              </a:rPr>
              <a:t> c = 1 </a:t>
            </a:r>
            <a:r>
              <a:rPr lang="en-NZ" sz="3600" dirty="0">
                <a:solidFill>
                  <a:srgbClr val="008000"/>
                </a:solidFill>
                <a:highlight>
                  <a:srgbClr val="FFFFFF"/>
                </a:highlight>
              </a:rPr>
              <a:t>/* Green */</a:t>
            </a:r>
            <a:r>
              <a:rPr lang="en-NZ" sz="3600" dirty="0">
                <a:solidFill>
                  <a:srgbClr val="000000"/>
                </a:solidFill>
                <a:highlight>
                  <a:srgbClr val="FFFFFF"/>
                </a:highlight>
              </a:rPr>
              <a:t>;</a:t>
            </a:r>
            <a:endParaRPr lang="en-NZ" dirty="0"/>
          </a:p>
        </p:txBody>
      </p:sp>
    </p:spTree>
    <p:extLst>
      <p:ext uri="{BB962C8B-B14F-4D97-AF65-F5344CB8AC3E}">
        <p14:creationId xmlns:p14="http://schemas.microsoft.com/office/powerpoint/2010/main" val="299784016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0.xml><?xml version="1.0" encoding="utf-8"?>
<a:theme xmlns:a="http://schemas.openxmlformats.org/drawingml/2006/main" name="9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1.xml><?xml version="1.0" encoding="utf-8"?>
<a:theme xmlns:a="http://schemas.openxmlformats.org/drawingml/2006/main" name="10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2.xml><?xml version="1.0" encoding="utf-8"?>
<a:theme xmlns:a="http://schemas.openxmlformats.org/drawingml/2006/main" name="11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3.xml><?xml version="1.0" encoding="utf-8"?>
<a:theme xmlns:a="http://schemas.openxmlformats.org/drawingml/2006/main" name="12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4.xml><?xml version="1.0" encoding="utf-8"?>
<a:theme xmlns:a="http://schemas.openxmlformats.org/drawingml/2006/main" name="13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5.xml><?xml version="1.0" encoding="utf-8"?>
<a:theme xmlns:a="http://schemas.openxmlformats.org/drawingml/2006/main" name="14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6.xml><?xml version="1.0" encoding="utf-8"?>
<a:theme xmlns:a="http://schemas.openxmlformats.org/drawingml/2006/main" name="15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7.xml><?xml version="1.0" encoding="utf-8"?>
<a:theme xmlns:a="http://schemas.openxmlformats.org/drawingml/2006/main" name="16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8.xml><?xml version="1.0" encoding="utf-8"?>
<a:theme xmlns:a="http://schemas.openxmlformats.org/drawingml/2006/main" name="17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3.xml><?xml version="1.0" encoding="utf-8"?>
<a:theme xmlns:a="http://schemas.openxmlformats.org/drawingml/2006/main" name="2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4.xml><?xml version="1.0" encoding="utf-8"?>
<a:theme xmlns:a="http://schemas.openxmlformats.org/drawingml/2006/main" name="3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5.xml><?xml version="1.0" encoding="utf-8"?>
<a:theme xmlns:a="http://schemas.openxmlformats.org/drawingml/2006/main" name="4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6.xml><?xml version="1.0" encoding="utf-8"?>
<a:theme xmlns:a="http://schemas.openxmlformats.org/drawingml/2006/main" name="5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7.xml><?xml version="1.0" encoding="utf-8"?>
<a:theme xmlns:a="http://schemas.openxmlformats.org/drawingml/2006/main" name="6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8.xml><?xml version="1.0" encoding="utf-8"?>
<a:theme xmlns:a="http://schemas.openxmlformats.org/drawingml/2006/main" name="7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9.xml><?xml version="1.0" encoding="utf-8"?>
<a:theme xmlns:a="http://schemas.openxmlformats.org/drawingml/2006/main" name="8_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docProps/app.xml><?xml version="1.0" encoding="utf-8"?>
<Properties xmlns="http://schemas.openxmlformats.org/officeDocument/2006/extended-properties" xmlns:vt="http://schemas.openxmlformats.org/officeDocument/2006/docPropsVTypes">
  <TotalTime>1477</TotalTime>
  <Words>743</Words>
  <Application>Microsoft Office PowerPoint</Application>
  <PresentationFormat>Widescreen</PresentationFormat>
  <Paragraphs>140</Paragraphs>
  <Slides>32</Slides>
  <Notes>2</Notes>
  <HiddenSlides>0</HiddenSlides>
  <MMClips>0</MMClips>
  <ScaleCrop>false</ScaleCrop>
  <HeadingPairs>
    <vt:vector size="6" baseType="variant">
      <vt:variant>
        <vt:lpstr>Fonts Used</vt:lpstr>
      </vt:variant>
      <vt:variant>
        <vt:i4>6</vt:i4>
      </vt:variant>
      <vt:variant>
        <vt:lpstr>Theme</vt:lpstr>
      </vt:variant>
      <vt:variant>
        <vt:i4>18</vt:i4>
      </vt:variant>
      <vt:variant>
        <vt:lpstr>Slide Titles</vt:lpstr>
      </vt:variant>
      <vt:variant>
        <vt:i4>32</vt:i4>
      </vt:variant>
    </vt:vector>
  </HeadingPairs>
  <TitlesOfParts>
    <vt:vector size="56" baseType="lpstr">
      <vt:lpstr>Arial</vt:lpstr>
      <vt:lpstr>Calibri</vt:lpstr>
      <vt:lpstr>Consolas</vt:lpstr>
      <vt:lpstr>Segoe UI</vt:lpstr>
      <vt:lpstr>Segoe UI Light</vt:lpstr>
      <vt:lpstr>Wingdings</vt:lpstr>
      <vt:lpstr>5-30610_Microsoft_Ignite_Keynote_Template</vt:lpstr>
      <vt:lpstr>1_5-30610_Microsoft_Ignite_Keynote_Template</vt:lpstr>
      <vt:lpstr>2_5-30610_Microsoft_Ignite_Keynote_Template</vt:lpstr>
      <vt:lpstr>3_5-30610_Microsoft_Ignite_Keynote_Template</vt:lpstr>
      <vt:lpstr>4_5-30610_Microsoft_Ignite_Keynote_Template</vt:lpstr>
      <vt:lpstr>5_5-30610_Microsoft_Ignite_Keynote_Template</vt:lpstr>
      <vt:lpstr>6_5-30610_Microsoft_Ignite_Keynote_Template</vt:lpstr>
      <vt:lpstr>7_5-30610_Microsoft_Ignite_Keynote_Template</vt:lpstr>
      <vt:lpstr>8_5-30610_Microsoft_Ignite_Keynote_Template</vt:lpstr>
      <vt:lpstr>9_5-30610_Microsoft_Ignite_Keynote_Template</vt:lpstr>
      <vt:lpstr>10_5-30610_Microsoft_Ignite_Keynote_Template</vt:lpstr>
      <vt:lpstr>11_5-30610_Microsoft_Ignite_Keynote_Template</vt:lpstr>
      <vt:lpstr>12_5-30610_Microsoft_Ignite_Keynote_Template</vt:lpstr>
      <vt:lpstr>13_5-30610_Microsoft_Ignite_Keynote_Template</vt:lpstr>
      <vt:lpstr>14_5-30610_Microsoft_Ignite_Keynote_Template</vt:lpstr>
      <vt:lpstr>15_5-30610_Microsoft_Ignite_Keynote_Template</vt:lpstr>
      <vt:lpstr>16_5-30610_Microsoft_Ignite_Keynote_Template</vt:lpstr>
      <vt:lpstr>17_5-30610_Microsoft_Ignite_Keynote_Template</vt:lpstr>
      <vt:lpstr>Leveraging TypeScript in Cross-functional development teams</vt:lpstr>
      <vt:lpstr>Building Better Apps</vt:lpstr>
      <vt:lpstr>The JavaScript problem</vt:lpstr>
      <vt:lpstr>PowerPoint Presentation</vt:lpstr>
      <vt:lpstr>Solution: Enter TypeScript</vt:lpstr>
      <vt:lpstr>Basic Types</vt:lpstr>
      <vt:lpstr>Compiled</vt:lpstr>
      <vt:lpstr>Enum</vt:lpstr>
      <vt:lpstr>Enum - Compiled</vt:lpstr>
      <vt:lpstr>Array</vt:lpstr>
      <vt:lpstr>Compiles to:</vt:lpstr>
      <vt:lpstr>Interface</vt:lpstr>
      <vt:lpstr>Compiles to:</vt:lpstr>
      <vt:lpstr>Function Types</vt:lpstr>
      <vt:lpstr>Compiles to:</vt:lpstr>
      <vt:lpstr>TypeScript Class:</vt:lpstr>
      <vt:lpstr>Compiles to:</vt:lpstr>
      <vt:lpstr>TypeScript Module</vt:lpstr>
      <vt:lpstr>Compiles to:</vt:lpstr>
      <vt:lpstr>PowerPoint Presentation</vt:lpstr>
      <vt:lpstr>Demonstration</vt:lpstr>
      <vt:lpstr>…but there are still problems</vt:lpstr>
      <vt:lpstr>Unifying Frontend and Backend</vt:lpstr>
      <vt:lpstr>PowerPoint Presentation</vt:lpstr>
      <vt:lpstr>The 3 stages of Model Generation</vt:lpstr>
      <vt:lpstr>Demonstration</vt:lpstr>
      <vt:lpstr>Conclusion</vt:lpstr>
      <vt:lpstr>Try it for yourself</vt:lpstr>
      <vt:lpstr>The future of TypeScript generation?</vt:lpstr>
      <vt:lpstr>Q&amp;A</vt:lpstr>
      <vt:lpstr>Resources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McGee</dc:creator>
  <cp:lastModifiedBy>Aaron McGee</cp:lastModifiedBy>
  <cp:revision>81</cp:revision>
  <dcterms:created xsi:type="dcterms:W3CDTF">2015-07-30T01:18:46Z</dcterms:created>
  <dcterms:modified xsi:type="dcterms:W3CDTF">2015-11-25T05:49:42Z</dcterms:modified>
</cp:coreProperties>
</file>