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handoutMasterIdLst>
    <p:handoutMasterId r:id="rId18"/>
  </p:handoutMasterIdLst>
  <p:sldIdLst>
    <p:sldId id="321" r:id="rId5"/>
    <p:sldId id="278" r:id="rId6"/>
    <p:sldId id="311" r:id="rId7"/>
    <p:sldId id="312" r:id="rId8"/>
    <p:sldId id="319" r:id="rId9"/>
    <p:sldId id="313" r:id="rId10"/>
    <p:sldId id="314" r:id="rId11"/>
    <p:sldId id="315" r:id="rId12"/>
    <p:sldId id="320" r:id="rId13"/>
    <p:sldId id="317" r:id="rId14"/>
    <p:sldId id="318" r:id="rId15"/>
    <p:sldId id="32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9FE7"/>
    <a:srgbClr val="9ADAF6"/>
    <a:srgbClr val="002050"/>
    <a:srgbClr val="007233"/>
    <a:srgbClr val="86C400"/>
    <a:srgbClr val="82BF36"/>
    <a:srgbClr val="7FBA0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73004" autoAdjust="0"/>
  </p:normalViewPr>
  <p:slideViewPr>
    <p:cSldViewPr snapToGrid="0">
      <p:cViewPr varScale="1">
        <p:scale>
          <a:sx n="54" d="100"/>
          <a:sy n="54" d="100"/>
        </p:scale>
        <p:origin x="130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2796" y="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2E7B4A-039C-48A2-9B2C-AF16AA3873D8}" type="datetimeFigureOut">
              <a:rPr lang="en-US" smtClean="0"/>
              <a:t>4/23/2015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5FCDD8-505C-48BF-B1E5-CD9B258934D2}" type="slidenum">
              <a:rPr lang="en-US" smtClean="0"/>
              <a:t>‹#›</a:t>
            </a:fld>
            <a:endParaRPr lang="en-US"/>
          </a:p>
        </p:txBody>
      </p:sp>
    </p:spTree>
    <p:extLst>
      <p:ext uri="{BB962C8B-B14F-4D97-AF65-F5344CB8AC3E}">
        <p14:creationId xmlns:p14="http://schemas.microsoft.com/office/powerpoint/2010/main" val="1781922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005A0C-54D9-45AA-87D4-C551D08DFCE1}" type="datetimeFigureOut">
              <a:rPr lang="en-US" smtClean="0"/>
              <a:t>4/23/2015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D207A-07DF-40AD-A916-9872E089CE7A}" type="slidenum">
              <a:rPr lang="en-US" smtClean="0"/>
              <a:t>‹#›</a:t>
            </a:fld>
            <a:endParaRPr lang="en-US"/>
          </a:p>
        </p:txBody>
      </p:sp>
    </p:spTree>
    <p:extLst>
      <p:ext uri="{BB962C8B-B14F-4D97-AF65-F5344CB8AC3E}">
        <p14:creationId xmlns:p14="http://schemas.microsoft.com/office/powerpoint/2010/main" val="1295718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2</a:t>
            </a:fld>
            <a:endParaRPr lang="en-US" dirty="0"/>
          </a:p>
        </p:txBody>
      </p:sp>
    </p:spTree>
    <p:extLst>
      <p:ext uri="{BB962C8B-B14F-4D97-AF65-F5344CB8AC3E}">
        <p14:creationId xmlns:p14="http://schemas.microsoft.com/office/powerpoint/2010/main" val="15427575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11</a:t>
            </a:fld>
            <a:endParaRPr lang="en-US" dirty="0"/>
          </a:p>
        </p:txBody>
      </p:sp>
    </p:spTree>
    <p:extLst>
      <p:ext uri="{BB962C8B-B14F-4D97-AF65-F5344CB8AC3E}">
        <p14:creationId xmlns:p14="http://schemas.microsoft.com/office/powerpoint/2010/main" val="93141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3</a:t>
            </a:fld>
            <a:endParaRPr lang="en-US" dirty="0"/>
          </a:p>
        </p:txBody>
      </p:sp>
    </p:spTree>
    <p:extLst>
      <p:ext uri="{BB962C8B-B14F-4D97-AF65-F5344CB8AC3E}">
        <p14:creationId xmlns:p14="http://schemas.microsoft.com/office/powerpoint/2010/main" val="1362432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4</a:t>
            </a:fld>
            <a:endParaRPr lang="en-US" dirty="0"/>
          </a:p>
        </p:txBody>
      </p:sp>
    </p:spTree>
    <p:extLst>
      <p:ext uri="{BB962C8B-B14F-4D97-AF65-F5344CB8AC3E}">
        <p14:creationId xmlns:p14="http://schemas.microsoft.com/office/powerpoint/2010/main" val="1932469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5</a:t>
            </a:fld>
            <a:endParaRPr lang="en-US" dirty="0"/>
          </a:p>
        </p:txBody>
      </p:sp>
    </p:spTree>
    <p:extLst>
      <p:ext uri="{BB962C8B-B14F-4D97-AF65-F5344CB8AC3E}">
        <p14:creationId xmlns:p14="http://schemas.microsoft.com/office/powerpoint/2010/main" val="3229045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6</a:t>
            </a:fld>
            <a:endParaRPr lang="en-US" dirty="0"/>
          </a:p>
        </p:txBody>
      </p:sp>
    </p:spTree>
    <p:extLst>
      <p:ext uri="{BB962C8B-B14F-4D97-AF65-F5344CB8AC3E}">
        <p14:creationId xmlns:p14="http://schemas.microsoft.com/office/powerpoint/2010/main" val="1310675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7</a:t>
            </a:fld>
            <a:endParaRPr lang="en-US" dirty="0"/>
          </a:p>
        </p:txBody>
      </p:sp>
    </p:spTree>
    <p:extLst>
      <p:ext uri="{BB962C8B-B14F-4D97-AF65-F5344CB8AC3E}">
        <p14:creationId xmlns:p14="http://schemas.microsoft.com/office/powerpoint/2010/main" val="1051954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8</a:t>
            </a:fld>
            <a:endParaRPr lang="en-US" dirty="0"/>
          </a:p>
        </p:txBody>
      </p:sp>
    </p:spTree>
    <p:extLst>
      <p:ext uri="{BB962C8B-B14F-4D97-AF65-F5344CB8AC3E}">
        <p14:creationId xmlns:p14="http://schemas.microsoft.com/office/powerpoint/2010/main" val="4194258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9</a:t>
            </a:fld>
            <a:endParaRPr lang="en-US" dirty="0"/>
          </a:p>
        </p:txBody>
      </p:sp>
    </p:spTree>
    <p:extLst>
      <p:ext uri="{BB962C8B-B14F-4D97-AF65-F5344CB8AC3E}">
        <p14:creationId xmlns:p14="http://schemas.microsoft.com/office/powerpoint/2010/main" val="298969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GB" dirty="0">
              <a:solidFill>
                <a:schemeClr val="tx2"/>
              </a:solidFill>
              <a:latin typeface="Segoe" pitchFamily="34" charset="0"/>
            </a:endParaRPr>
          </a:p>
        </p:txBody>
      </p:sp>
      <p:sp>
        <p:nvSpPr>
          <p:cNvPr id="4" name="Slide Number Placeholder 3"/>
          <p:cNvSpPr>
            <a:spLocks noGrp="1"/>
          </p:cNvSpPr>
          <p:nvPr>
            <p:ph type="sldNum" sz="quarter" idx="10"/>
          </p:nvPr>
        </p:nvSpPr>
        <p:spPr/>
        <p:txBody>
          <a:bodyPr/>
          <a:lstStyle/>
          <a:p>
            <a:fld id="{13F0F35F-DD44-4607-AEC1-49D7A4BC4066}" type="slidenum">
              <a:rPr lang="en-US" smtClean="0"/>
              <a:pPr/>
              <a:t>10</a:t>
            </a:fld>
            <a:endParaRPr lang="en-US" dirty="0"/>
          </a:p>
        </p:txBody>
      </p:sp>
    </p:spTree>
    <p:extLst>
      <p:ext uri="{BB962C8B-B14F-4D97-AF65-F5344CB8AC3E}">
        <p14:creationId xmlns:p14="http://schemas.microsoft.com/office/powerpoint/2010/main" val="23537894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3271" y="5132437"/>
            <a:ext cx="8579886" cy="1460779"/>
          </a:xfrm>
          <a:prstGeom prst="rect">
            <a:avLst/>
          </a:prstGeom>
        </p:spPr>
        <p:txBody>
          <a:bodyPr lIns="137160" tIns="137160" rIns="137160" bIns="137160" anchor="b" anchorCtr="0">
            <a:normAutofit/>
          </a:bodyPr>
          <a:lstStyle>
            <a:lvl1pPr marL="0" indent="0" algn="l" defTabSz="914052" rtl="0" eaLnBrk="1" latinLnBrk="0" hangingPunct="1">
              <a:lnSpc>
                <a:spcPct val="100000"/>
              </a:lnSpc>
              <a:spcBef>
                <a:spcPts val="0"/>
              </a:spcBef>
              <a:buSzPct val="90000"/>
              <a:buFont typeface="Arial" pitchFamily="34" charset="0"/>
              <a:buNone/>
              <a:defRPr lang="en-US" sz="2400" b="0" kern="0" spc="0" baseline="0" dirty="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457044" indent="0" algn="ctr">
              <a:buNone/>
              <a:defRPr>
                <a:solidFill>
                  <a:schemeClr val="tx1">
                    <a:tint val="75000"/>
                  </a:schemeClr>
                </a:solidFill>
              </a:defRPr>
            </a:lvl2pPr>
            <a:lvl3pPr marL="914088" indent="0" algn="ctr">
              <a:buNone/>
              <a:defRPr>
                <a:solidFill>
                  <a:schemeClr val="tx1">
                    <a:tint val="75000"/>
                  </a:schemeClr>
                </a:solidFill>
              </a:defRPr>
            </a:lvl3pPr>
            <a:lvl4pPr marL="1371133" indent="0" algn="ctr">
              <a:buNone/>
              <a:defRPr>
                <a:solidFill>
                  <a:schemeClr val="tx1">
                    <a:tint val="75000"/>
                  </a:schemeClr>
                </a:solidFill>
              </a:defRPr>
            </a:lvl4pPr>
            <a:lvl5pPr marL="1828178" indent="0" algn="ctr">
              <a:buNone/>
              <a:defRPr>
                <a:solidFill>
                  <a:schemeClr val="tx1">
                    <a:tint val="75000"/>
                  </a:schemeClr>
                </a:solidFill>
              </a:defRPr>
            </a:lvl5pPr>
            <a:lvl6pPr marL="2285222" indent="0" algn="ctr">
              <a:buNone/>
              <a:defRPr>
                <a:solidFill>
                  <a:schemeClr val="tx1">
                    <a:tint val="75000"/>
                  </a:schemeClr>
                </a:solidFill>
              </a:defRPr>
            </a:lvl6pPr>
            <a:lvl7pPr marL="2742267" indent="0" algn="ctr">
              <a:buNone/>
              <a:defRPr>
                <a:solidFill>
                  <a:schemeClr val="tx1">
                    <a:tint val="75000"/>
                  </a:schemeClr>
                </a:solidFill>
              </a:defRPr>
            </a:lvl7pPr>
            <a:lvl8pPr marL="3199311" indent="0" algn="ctr">
              <a:buNone/>
              <a:defRPr>
                <a:solidFill>
                  <a:schemeClr val="tx1">
                    <a:tint val="75000"/>
                  </a:schemeClr>
                </a:solidFill>
              </a:defRPr>
            </a:lvl8pPr>
            <a:lvl9pPr marL="3656358" indent="0" algn="ctr">
              <a:buNone/>
              <a:defRPr>
                <a:solidFill>
                  <a:schemeClr val="tx1">
                    <a:tint val="75000"/>
                  </a:schemeClr>
                </a:solidFill>
              </a:defRPr>
            </a:lvl9pPr>
          </a:lstStyle>
          <a:p>
            <a:r>
              <a:rPr lang="en-US" dirty="0" smtClean="0"/>
              <a:t>Click to edit Master subtitle style</a:t>
            </a:r>
            <a:endParaRPr lang="en-US" dirty="0"/>
          </a:p>
        </p:txBody>
      </p:sp>
      <p:sp>
        <p:nvSpPr>
          <p:cNvPr id="10" name="Title 1"/>
          <p:cNvSpPr>
            <a:spLocks noGrp="1"/>
          </p:cNvSpPr>
          <p:nvPr>
            <p:ph type="ctrTitle" hasCustomPrompt="1"/>
          </p:nvPr>
        </p:nvSpPr>
        <p:spPr>
          <a:xfrm>
            <a:off x="193271" y="2415641"/>
            <a:ext cx="8579886" cy="2603307"/>
          </a:xfrm>
          <a:prstGeom prst="rect">
            <a:avLst/>
          </a:prstGeom>
          <a:solidFill>
            <a:srgbClr val="007233"/>
          </a:solidFill>
          <a:effectLst/>
        </p:spPr>
        <p:txBody>
          <a:bodyPr vert="horz" lIns="137160" tIns="137160" rIns="91409" bIns="137160" rtlCol="0" anchor="b" anchorCtr="0">
            <a:noAutofit/>
          </a:bodyPr>
          <a:lstStyle>
            <a:lvl1pPr>
              <a:defRPr lang="en-US" sz="4800" kern="0" dirty="0">
                <a:ln w="3175">
                  <a:noFill/>
                </a:ln>
                <a:gradFill flip="none" rotWithShape="1">
                  <a:gsLst>
                    <a:gs pos="4583">
                      <a:srgbClr val="FFFFFF"/>
                    </a:gs>
                    <a:gs pos="100000">
                      <a:srgbClr val="FFFFFF"/>
                    </a:gs>
                  </a:gsLst>
                  <a:lin ang="5400000" scaled="0"/>
                  <a:tileRect/>
                </a:gradFill>
              </a:defRPr>
            </a:lvl1pPr>
          </a:lstStyle>
          <a:p>
            <a:pPr lvl="0"/>
            <a:r>
              <a:rPr lang="en-US" dirty="0" smtClean="0"/>
              <a:t>Course title style</a:t>
            </a:r>
            <a:endParaRPr lang="en-US" dirty="0"/>
          </a:p>
        </p:txBody>
      </p:sp>
      <p:sp>
        <p:nvSpPr>
          <p:cNvPr id="8" name="top right small rectangle"/>
          <p:cNvSpPr/>
          <p:nvPr userDrawn="1"/>
        </p:nvSpPr>
        <p:spPr bwMode="auto">
          <a:xfrm>
            <a:off x="8902492" y="2418735"/>
            <a:ext cx="3087947" cy="2600214"/>
          </a:xfrm>
          <a:prstGeom prst="rect">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37160" tIns="137160" rIns="137160" bIns="137160" numCol="1" rtlCol="0" anchor="b" anchorCtr="0" compatLnSpc="1">
            <a:prstTxWarp prst="textNoShape">
              <a:avLst/>
            </a:prstTxWarp>
          </a:bodyPr>
          <a:lstStyle/>
          <a:p>
            <a:pPr defTabSz="913788" fontAlgn="base">
              <a:spcBef>
                <a:spcPct val="0"/>
              </a:spcBef>
              <a:spcAft>
                <a:spcPct val="0"/>
              </a:spcAft>
            </a:pPr>
            <a:endParaRPr lang="en-US" sz="20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9720" t="16544" r="7275" b="16691"/>
          <a:stretch/>
        </p:blipFill>
        <p:spPr>
          <a:xfrm>
            <a:off x="10731799" y="4630992"/>
            <a:ext cx="1131688" cy="334740"/>
          </a:xfrm>
          <a:prstGeom prst="rect">
            <a:avLst/>
          </a:prstGeom>
        </p:spPr>
      </p:pic>
      <p:sp>
        <p:nvSpPr>
          <p:cNvPr id="7" name="TextBox 6"/>
          <p:cNvSpPr txBox="1"/>
          <p:nvPr userDrawn="1"/>
        </p:nvSpPr>
        <p:spPr>
          <a:xfrm>
            <a:off x="193271" y="164177"/>
            <a:ext cx="3691466" cy="246221"/>
          </a:xfrm>
          <a:prstGeom prst="rect">
            <a:avLst/>
          </a:prstGeom>
          <a:noFill/>
        </p:spPr>
        <p:txBody>
          <a:bodyPr wrap="square" lIns="0" tIns="0" rIns="0" bIns="0" rtlCol="0" anchor="ctr">
            <a:spAutoFit/>
          </a:bodyPr>
          <a:lstStyle/>
          <a:p>
            <a:pPr algn="l"/>
            <a:r>
              <a:rPr lang="en-US" sz="1600" dirty="0" smtClean="0">
                <a:solidFill>
                  <a:schemeClr val="tx1">
                    <a:lumMod val="75000"/>
                    <a:lumOff val="25000"/>
                    <a:alpha val="99000"/>
                  </a:schemeClr>
                </a:solidFill>
                <a:latin typeface="Segoe UI" panose="020B0502040204020203" pitchFamily="34" charset="0"/>
                <a:cs typeface="Segoe UI" panose="020B0502040204020203" pitchFamily="34" charset="0"/>
              </a:rPr>
              <a:t>Microsoft</a:t>
            </a:r>
            <a:r>
              <a:rPr lang="en-US" sz="1600" baseline="0" dirty="0" smtClean="0">
                <a:solidFill>
                  <a:schemeClr val="tx1">
                    <a:lumMod val="75000"/>
                    <a:lumOff val="25000"/>
                    <a:alpha val="99000"/>
                  </a:schemeClr>
                </a:solidFill>
                <a:latin typeface="Segoe UI" panose="020B0502040204020203" pitchFamily="34" charset="0"/>
                <a:cs typeface="Segoe UI" panose="020B0502040204020203" pitchFamily="34" charset="0"/>
              </a:rPr>
              <a:t> Virtual Academy</a:t>
            </a:r>
            <a:endParaRPr lang="en-US" sz="1600" dirty="0" smtClean="0">
              <a:solidFill>
                <a:schemeClr val="tx1">
                  <a:lumMod val="75000"/>
                  <a:lumOff val="25000"/>
                  <a:alpha val="99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4251966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92">
          <p15:clr>
            <a:srgbClr val="FBAE40"/>
          </p15:clr>
        </p15:guide>
        <p15:guide id="2" pos="3839">
          <p15:clr>
            <a:srgbClr val="FBAE40"/>
          </p15:clr>
        </p15:guide>
        <p15:guide id="3" orient="horz" pos="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Layout">
    <p:spTree>
      <p:nvGrpSpPr>
        <p:cNvPr id="1" name=""/>
        <p:cNvGrpSpPr/>
        <p:nvPr/>
      </p:nvGrpSpPr>
      <p:grpSpPr>
        <a:xfrm>
          <a:off x="0" y="0"/>
          <a:ext cx="0" cy="0"/>
          <a:chOff x="0" y="0"/>
          <a:chExt cx="0" cy="0"/>
        </a:xfrm>
      </p:grpSpPr>
      <p:sp>
        <p:nvSpPr>
          <p:cNvPr id="3" name="Title Placeholder 9"/>
          <p:cNvSpPr>
            <a:spLocks noGrp="1"/>
          </p:cNvSpPr>
          <p:nvPr>
            <p:ph type="title"/>
          </p:nvPr>
        </p:nvSpPr>
        <p:spPr>
          <a:xfrm>
            <a:off x="608171" y="4468764"/>
            <a:ext cx="11432977" cy="1676400"/>
          </a:xfrm>
          <a:prstGeom prst="rect">
            <a:avLst/>
          </a:prstGeom>
        </p:spPr>
        <p:txBody>
          <a:bodyPr vert="horz" lIns="91409" tIns="45705" rIns="91409" bIns="45705" rtlCol="0" anchor="t" anchorCtr="0">
            <a:normAutofit/>
          </a:bodyPr>
          <a:lstStyle>
            <a:lvl1pPr>
              <a:defRPr sz="3600"/>
            </a:lvl1pPr>
          </a:lstStyle>
          <a:p>
            <a:r>
              <a:rPr lang="en-US" dirty="0" smtClean="0"/>
              <a:t>Click to edit Master title style</a:t>
            </a:r>
            <a:endParaRPr lang="en-US" dirty="0"/>
          </a:p>
        </p:txBody>
      </p:sp>
      <p:sp>
        <p:nvSpPr>
          <p:cNvPr id="2" name="TextBox 1"/>
          <p:cNvSpPr txBox="1"/>
          <p:nvPr userDrawn="1"/>
        </p:nvSpPr>
        <p:spPr>
          <a:xfrm>
            <a:off x="608171" y="3087325"/>
            <a:ext cx="11356757" cy="1107996"/>
          </a:xfrm>
          <a:prstGeom prst="rect">
            <a:avLst/>
          </a:prstGeom>
          <a:noFill/>
        </p:spPr>
        <p:txBody>
          <a:bodyPr wrap="square" rtlCol="0">
            <a:spAutoFit/>
          </a:bodyPr>
          <a:lstStyle/>
          <a:p>
            <a:pPr defTabSz="914088"/>
            <a:r>
              <a:rPr lang="en-US" sz="6600" dirty="0">
                <a:solidFill>
                  <a:prstClr val="black"/>
                </a:solidFill>
                <a:latin typeface="Segoe UI Light" pitchFamily="34" charset="0"/>
                <a:ea typeface="Segoe UI" pitchFamily="34" charset="0"/>
                <a:cs typeface="Segoe UI" pitchFamily="34" charset="0"/>
              </a:rPr>
              <a:t>DEMO</a:t>
            </a:r>
          </a:p>
        </p:txBody>
      </p:sp>
      <p:cxnSp>
        <p:nvCxnSpPr>
          <p:cNvPr id="6" name="Straight Connector 5"/>
          <p:cNvCxnSpPr/>
          <p:nvPr userDrawn="1"/>
        </p:nvCxnSpPr>
        <p:spPr>
          <a:xfrm>
            <a:off x="608171" y="4077925"/>
            <a:ext cx="11356757" cy="0"/>
          </a:xfrm>
          <a:prstGeom prst="line">
            <a:avLst/>
          </a:prstGeom>
          <a:ln>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193271" y="164177"/>
            <a:ext cx="3691466" cy="246221"/>
          </a:xfrm>
          <a:prstGeom prst="rect">
            <a:avLst/>
          </a:prstGeom>
          <a:noFill/>
        </p:spPr>
        <p:txBody>
          <a:bodyPr wrap="square" lIns="0" tIns="0" rIns="0" bIns="0" rtlCol="0" anchor="ctr">
            <a:spAutoFit/>
          </a:bodyPr>
          <a:lstStyle/>
          <a:p>
            <a:pPr algn="l"/>
            <a:r>
              <a:rPr lang="en-US" sz="1600" dirty="0" smtClean="0">
                <a:solidFill>
                  <a:schemeClr val="tx1">
                    <a:lumMod val="75000"/>
                    <a:lumOff val="25000"/>
                    <a:alpha val="99000"/>
                  </a:schemeClr>
                </a:solidFill>
                <a:latin typeface="Segoe UI" panose="020B0502040204020203" pitchFamily="34" charset="0"/>
                <a:cs typeface="Segoe UI" panose="020B0502040204020203" pitchFamily="34" charset="0"/>
              </a:rPr>
              <a:t>Microsoft</a:t>
            </a:r>
            <a:r>
              <a:rPr lang="en-US" sz="1600" baseline="0" dirty="0" smtClean="0">
                <a:solidFill>
                  <a:schemeClr val="tx1">
                    <a:lumMod val="75000"/>
                    <a:lumOff val="25000"/>
                    <a:alpha val="99000"/>
                  </a:schemeClr>
                </a:solidFill>
                <a:latin typeface="Segoe UI" panose="020B0502040204020203" pitchFamily="34" charset="0"/>
                <a:cs typeface="Segoe UI" panose="020B0502040204020203" pitchFamily="34" charset="0"/>
              </a:rPr>
              <a:t> Virtual Academy</a:t>
            </a:r>
            <a:endParaRPr lang="en-US" sz="1600" dirty="0" smtClean="0">
              <a:solidFill>
                <a:schemeClr val="tx1">
                  <a:lumMod val="75000"/>
                  <a:lumOff val="25000"/>
                  <a:alpha val="99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8232600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Click to edit Master title style</a:t>
            </a:r>
            <a:endParaRPr lang="en-US" dirty="0"/>
          </a:p>
        </p:txBody>
      </p:sp>
      <p:sp>
        <p:nvSpPr>
          <p:cNvPr id="6" name="Content Placeholder 5"/>
          <p:cNvSpPr>
            <a:spLocks noGrp="1"/>
          </p:cNvSpPr>
          <p:nvPr>
            <p:ph sz="quarter" idx="10"/>
          </p:nvPr>
        </p:nvSpPr>
        <p:spPr>
          <a:xfrm>
            <a:off x="379413" y="1388226"/>
            <a:ext cx="11525250" cy="5290388"/>
          </a:xfrm>
          <a:prstGeom prst="rect">
            <a:avLst/>
          </a:prstGeom>
        </p:spPr>
        <p:txBody>
          <a:bodyPr/>
          <a:lstStyle>
            <a:lvl1pPr>
              <a:spcBef>
                <a:spcPts val="1400"/>
              </a:spcBef>
              <a:defRPr b="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077458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3"/>
          <p:cNvSpPr>
            <a:spLocks noGrp="1"/>
          </p:cNvSpPr>
          <p:nvPr>
            <p:ph sz="half" idx="2"/>
          </p:nvPr>
        </p:nvSpPr>
        <p:spPr>
          <a:xfrm>
            <a:off x="379511" y="1371601"/>
            <a:ext cx="5616915"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5"/>
          <p:cNvSpPr>
            <a:spLocks noGrp="1"/>
          </p:cNvSpPr>
          <p:nvPr>
            <p:ph sz="quarter" idx="4"/>
          </p:nvPr>
        </p:nvSpPr>
        <p:spPr>
          <a:xfrm>
            <a:off x="6275742" y="1371601"/>
            <a:ext cx="5619121" cy="4953001"/>
          </a:xfrm>
          <a:prstGeom prst="rect">
            <a:avLst/>
          </a:prstGeom>
        </p:spPr>
        <p:txBody>
          <a:bodyPr>
            <a:normAutofit/>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994614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511" y="1330656"/>
            <a:ext cx="5616915" cy="639762"/>
          </a:xfrm>
          <a:prstGeom prst="rect">
            <a:avLst/>
          </a:prstGeom>
          <a:solidFill>
            <a:srgbClr val="86C400"/>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511" y="1981200"/>
            <a:ext cx="5616915"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345807" y="1330656"/>
            <a:ext cx="5619121" cy="639762"/>
          </a:xfrm>
          <a:prstGeom prst="rect">
            <a:avLst/>
          </a:prstGeom>
          <a:solidFill>
            <a:srgbClr val="1F497D"/>
          </a:solidFill>
        </p:spPr>
        <p:txBody>
          <a:bodyPr anchor="b">
            <a:normAutofit/>
          </a:bodyPr>
          <a:lstStyle>
            <a:lvl1pPr marL="0" indent="0">
              <a:buNone/>
              <a:defRPr sz="3200" b="1">
                <a:solidFill>
                  <a:schemeClr val="bg1"/>
                </a:solidFill>
                <a:effectLst/>
              </a:defRPr>
            </a:lvl1pPr>
            <a:lvl2pPr marL="457044" indent="0">
              <a:buNone/>
              <a:defRPr sz="2000" b="1"/>
            </a:lvl2pPr>
            <a:lvl3pPr marL="914088" indent="0">
              <a:buNone/>
              <a:defRPr sz="1800" b="1"/>
            </a:lvl3pPr>
            <a:lvl4pPr marL="1371133" indent="0">
              <a:buNone/>
              <a:defRPr sz="1600" b="1"/>
            </a:lvl4pPr>
            <a:lvl5pPr marL="1828178" indent="0">
              <a:buNone/>
              <a:defRPr sz="1600" b="1"/>
            </a:lvl5pPr>
            <a:lvl6pPr marL="2285222" indent="0">
              <a:buNone/>
              <a:defRPr sz="1600" b="1"/>
            </a:lvl6pPr>
            <a:lvl7pPr marL="2742267" indent="0">
              <a:buNone/>
              <a:defRPr sz="1600" b="1"/>
            </a:lvl7pPr>
            <a:lvl8pPr marL="3199311" indent="0">
              <a:buNone/>
              <a:defRPr sz="1600" b="1"/>
            </a:lvl8pPr>
            <a:lvl9pPr marL="3656358"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345807" y="1981200"/>
            <a:ext cx="5619121" cy="4648200"/>
          </a:xfrm>
          <a:prstGeom prst="rect">
            <a:avLst/>
          </a:prstGeo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690216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783989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5412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
        <p:nvSpPr>
          <p:cNvPr id="6" name="top right small rectangle"/>
          <p:cNvSpPr/>
          <p:nvPr userDrawn="1"/>
        </p:nvSpPr>
        <p:spPr bwMode="auto">
          <a:xfrm>
            <a:off x="0" y="0"/>
            <a:ext cx="12192000" cy="6858000"/>
          </a:xfrm>
          <a:prstGeom prst="rect">
            <a:avLst/>
          </a:prstGeom>
          <a:solidFill>
            <a:srgbClr val="00205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04" tIns="45703" rIns="91404" bIns="45703" numCol="1" rtlCol="0" anchor="ctr" anchorCtr="0" compatLnSpc="1">
            <a:prstTxWarp prst="textNoShape">
              <a:avLst/>
            </a:prstTxWarp>
          </a:bodyPr>
          <a:lstStyle/>
          <a:p>
            <a:pPr algn="ctr" defTabSz="913788"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 name="Rectangle 2"/>
          <p:cNvSpPr>
            <a:spLocks noChangeArrowheads="1"/>
          </p:cNvSpPr>
          <p:nvPr userDrawn="1"/>
        </p:nvSpPr>
        <p:spPr bwMode="auto">
          <a:xfrm>
            <a:off x="530087" y="5960743"/>
            <a:ext cx="11078818" cy="738664"/>
          </a:xfrm>
          <a:prstGeom prst="rect">
            <a:avLst/>
          </a:prstGeom>
          <a:noFill/>
          <a:ln w="9525">
            <a:noFill/>
            <a:miter lim="800000"/>
            <a:headEnd/>
            <a:tailEnd/>
          </a:ln>
        </p:spPr>
        <p:txBody>
          <a:bodyPr wrap="square">
            <a:spAutoFit/>
          </a:bodyPr>
          <a:lstStyle/>
          <a:p>
            <a:pPr marL="0" lvl="1" defTabSz="914088">
              <a:defRPr/>
            </a:pPr>
            <a:r>
              <a:rPr lang="en-US" sz="1050" dirty="0">
                <a:solidFill>
                  <a:schemeClr val="bg1">
                    <a:lumMod val="85000"/>
                  </a:schemeClr>
                </a:solidFill>
              </a:rPr>
              <a:t>©</a:t>
            </a:r>
            <a:r>
              <a:rPr lang="en-US" sz="1050" dirty="0" smtClean="0">
                <a:solidFill>
                  <a:schemeClr val="bg1">
                    <a:lumMod val="85000"/>
                  </a:schemeClr>
                </a:solidFill>
              </a:rPr>
              <a:t>2014 </a:t>
            </a:r>
            <a:r>
              <a:rPr lang="en-US" sz="1050" dirty="0">
                <a:solidFill>
                  <a:schemeClr val="bg1">
                    <a:lumMod val="85000"/>
                  </a:schemeClr>
                </a:solidFill>
              </a:rPr>
              <a:t>Microsoft Corporation. All rights reserved. Microsoft, Windows, Office, Azure, System Center, Dynamics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9719"/>
          <a:stretch/>
        </p:blipFill>
        <p:spPr>
          <a:xfrm>
            <a:off x="530087" y="2940117"/>
            <a:ext cx="5473148" cy="2229412"/>
          </a:xfrm>
          <a:prstGeom prst="rect">
            <a:avLst/>
          </a:prstGeom>
        </p:spPr>
      </p:pic>
    </p:spTree>
    <p:extLst>
      <p:ext uri="{BB962C8B-B14F-4D97-AF65-F5344CB8AC3E}">
        <p14:creationId xmlns:p14="http://schemas.microsoft.com/office/powerpoint/2010/main" val="2667837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itle Placeholder 9"/>
          <p:cNvSpPr>
            <a:spLocks noGrp="1"/>
          </p:cNvSpPr>
          <p:nvPr>
            <p:ph type="title"/>
          </p:nvPr>
        </p:nvSpPr>
        <p:spPr>
          <a:xfrm>
            <a:off x="379514" y="182215"/>
            <a:ext cx="11524432" cy="1063487"/>
          </a:xfrm>
          <a:prstGeom prst="rect">
            <a:avLst/>
          </a:prstGeom>
        </p:spPr>
        <p:txBody>
          <a:bodyPr vert="horz" lIns="91409" tIns="45705" rIns="91409" bIns="45705" rtlCol="0" anchor="t" anchorCtr="0">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118783959"/>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3" r:id="rId3"/>
    <p:sldLayoutId id="2147483664" r:id="rId4"/>
    <p:sldLayoutId id="2147483665" r:id="rId5"/>
    <p:sldLayoutId id="2147483666" r:id="rId6"/>
    <p:sldLayoutId id="2147483668" r:id="rId7"/>
    <p:sldLayoutId id="2147483669" r:id="rId8"/>
  </p:sldLayoutIdLst>
  <p:timing>
    <p:tnLst>
      <p:par>
        <p:cTn id="1" dur="indefinite" restart="never" nodeType="tmRoot"/>
      </p:par>
    </p:tnLst>
  </p:timing>
  <p:txStyles>
    <p:titleStyle>
      <a:lvl1pPr algn="l" defTabSz="914088" rtl="0" eaLnBrk="1" latinLnBrk="0" hangingPunct="1">
        <a:lnSpc>
          <a:spcPct val="80000"/>
        </a:lnSpc>
        <a:spcBef>
          <a:spcPct val="0"/>
        </a:spcBef>
        <a:buNone/>
        <a:defRPr sz="4400" kern="120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p:titleStyle>
    <p:bodyStyle>
      <a:lvl1pPr marL="342783" indent="-342783" algn="l" defTabSz="914088" rtl="0" eaLnBrk="1" latinLnBrk="0" hangingPunct="1">
        <a:spcBef>
          <a:spcPts val="1200"/>
        </a:spcBef>
        <a:buFont typeface="Arial" pitchFamily="34" charset="0"/>
        <a:buChar char="•"/>
        <a:defRPr sz="3200" b="1"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1pPr>
      <a:lvl2pPr marL="742698" indent="-285652" algn="l" defTabSz="914088" rtl="0" eaLnBrk="1" latinLnBrk="0" hangingPunct="1">
        <a:spcBef>
          <a:spcPts val="300"/>
        </a:spcBef>
        <a:spcAft>
          <a:spcPts val="300"/>
        </a:spcAft>
        <a:buFont typeface="Arial" pitchFamily="34" charset="0"/>
        <a:buChar char="–"/>
        <a:defRPr sz="28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2pPr>
      <a:lvl3pPr marL="1142612" indent="-228522" algn="l" defTabSz="914088" rtl="0" eaLnBrk="1" latinLnBrk="0" hangingPunct="1">
        <a:spcBef>
          <a:spcPts val="200"/>
        </a:spcBef>
        <a:spcAft>
          <a:spcPts val="200"/>
        </a:spcAft>
        <a:buFont typeface="Arial" pitchFamily="34" charset="0"/>
        <a:buChar char="•"/>
        <a:defRPr sz="24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3pPr>
      <a:lvl4pPr marL="1599657"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4pPr>
      <a:lvl5pPr marL="2056700" indent="-228522" algn="l" defTabSz="914088" rtl="0" eaLnBrk="1" latinLnBrk="0" hangingPunct="1">
        <a:spcBef>
          <a:spcPct val="20000"/>
        </a:spcBef>
        <a:buFont typeface="Arial" pitchFamily="34" charset="0"/>
        <a:buChar char="»"/>
        <a:defRPr sz="2000" kern="0" baseline="0">
          <a:solidFill>
            <a:schemeClr val="tx1"/>
          </a:solidFill>
          <a:latin typeface="Segoe UI Light" panose="020B0502040204020203" pitchFamily="34" charset="0"/>
          <a:ea typeface="Segoe UI Light" panose="020B0502040204020203" pitchFamily="34" charset="0"/>
          <a:cs typeface="Segoe UI Light" panose="020B0502040204020203" pitchFamily="34" charset="0"/>
        </a:defRPr>
      </a:lvl5pPr>
      <a:lvl6pPr marL="2513745"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89"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3"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8" rtl="0" eaLnBrk="1" latinLnBrk="0" hangingPunct="1">
        <a:defRPr sz="1800" kern="1200">
          <a:solidFill>
            <a:schemeClr val="tx1"/>
          </a:solidFill>
          <a:latin typeface="+mn-lt"/>
          <a:ea typeface="+mn-ea"/>
          <a:cs typeface="+mn-cs"/>
        </a:defRPr>
      </a:lvl1pPr>
      <a:lvl2pPr marL="457044" algn="l" defTabSz="914088" rtl="0" eaLnBrk="1" latinLnBrk="0" hangingPunct="1">
        <a:defRPr sz="1800" kern="1200">
          <a:solidFill>
            <a:schemeClr val="tx1"/>
          </a:solidFill>
          <a:latin typeface="+mn-lt"/>
          <a:ea typeface="+mn-ea"/>
          <a:cs typeface="+mn-cs"/>
        </a:defRPr>
      </a:lvl2pPr>
      <a:lvl3pPr marL="914088" algn="l" defTabSz="914088" rtl="0" eaLnBrk="1" latinLnBrk="0" hangingPunct="1">
        <a:defRPr sz="1800" kern="1200">
          <a:solidFill>
            <a:schemeClr val="tx1"/>
          </a:solidFill>
          <a:latin typeface="+mn-lt"/>
          <a:ea typeface="+mn-ea"/>
          <a:cs typeface="+mn-cs"/>
        </a:defRPr>
      </a:lvl3pPr>
      <a:lvl4pPr marL="1371133" algn="l" defTabSz="914088" rtl="0" eaLnBrk="1" latinLnBrk="0" hangingPunct="1">
        <a:defRPr sz="1800" kern="1200">
          <a:solidFill>
            <a:schemeClr val="tx1"/>
          </a:solidFill>
          <a:latin typeface="+mn-lt"/>
          <a:ea typeface="+mn-ea"/>
          <a:cs typeface="+mn-cs"/>
        </a:defRPr>
      </a:lvl4pPr>
      <a:lvl5pPr marL="1828178" algn="l" defTabSz="914088" rtl="0" eaLnBrk="1" latinLnBrk="0" hangingPunct="1">
        <a:defRPr sz="1800" kern="1200">
          <a:solidFill>
            <a:schemeClr val="tx1"/>
          </a:solidFill>
          <a:latin typeface="+mn-lt"/>
          <a:ea typeface="+mn-ea"/>
          <a:cs typeface="+mn-cs"/>
        </a:defRPr>
      </a:lvl5pPr>
      <a:lvl6pPr marL="2285222" algn="l" defTabSz="914088" rtl="0" eaLnBrk="1" latinLnBrk="0" hangingPunct="1">
        <a:defRPr sz="1800" kern="1200">
          <a:solidFill>
            <a:schemeClr val="tx1"/>
          </a:solidFill>
          <a:latin typeface="+mn-lt"/>
          <a:ea typeface="+mn-ea"/>
          <a:cs typeface="+mn-cs"/>
        </a:defRPr>
      </a:lvl6pPr>
      <a:lvl7pPr marL="2742267" algn="l" defTabSz="914088" rtl="0" eaLnBrk="1" latinLnBrk="0" hangingPunct="1">
        <a:defRPr sz="1800" kern="1200">
          <a:solidFill>
            <a:schemeClr val="tx1"/>
          </a:solidFill>
          <a:latin typeface="+mn-lt"/>
          <a:ea typeface="+mn-ea"/>
          <a:cs typeface="+mn-cs"/>
        </a:defRPr>
      </a:lvl7pPr>
      <a:lvl8pPr marL="3199311" algn="l" defTabSz="914088" rtl="0" eaLnBrk="1" latinLnBrk="0" hangingPunct="1">
        <a:defRPr sz="1800" kern="1200">
          <a:solidFill>
            <a:schemeClr val="tx1"/>
          </a:solidFill>
          <a:latin typeface="+mn-lt"/>
          <a:ea typeface="+mn-ea"/>
          <a:cs typeface="+mn-cs"/>
        </a:defRPr>
      </a:lvl8pPr>
      <a:lvl9pPr marL="3656358" algn="l" defTabSz="91408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www.microsoftvirtualacademy.com/training-courses/universal-windows-app-development-with-cortana-and-the-speech-sdk"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www.bing.com/dev/en-us/speech" TargetMode="External"/><Relationship Id="rId5" Type="http://schemas.openxmlformats.org/officeDocument/2006/relationships/hyperlink" Target="http://www.buildwindows.com/" TargetMode="External"/><Relationship Id="rId4" Type="http://schemas.openxmlformats.org/officeDocument/2006/relationships/hyperlink" Target="https://code.msdn.microsoft.com/windowsapps/MSDN-Voice-Search-for-95c16d92"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witter.com/NSDNUG" TargetMode="External"/><Relationship Id="rId2" Type="http://schemas.openxmlformats.org/officeDocument/2006/relationships/hyperlink" Target="http://northshore.netusergroup.org.nz/" TargetMode="External"/><Relationship Id="rId1" Type="http://schemas.openxmlformats.org/officeDocument/2006/relationships/slideLayout" Target="../slideLayouts/slideLayout3.xml"/><Relationship Id="rId4" Type="http://schemas.openxmlformats.org/officeDocument/2006/relationships/hyperlink" Target="http://northshore.netusergroup.org.nz/Meeting/Meetup/?id=M2015052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windowsphone.com/en-nz/how-to/wp8/cortana/what-can-i-say-to-cortan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17966"/>
            <a:ext cx="9144000" cy="896149"/>
          </a:xfrm>
        </p:spPr>
        <p:txBody>
          <a:bodyPr>
            <a:normAutofit/>
          </a:bodyPr>
          <a:lstStyle/>
          <a:p>
            <a:r>
              <a:rPr lang="en-NZ" dirty="0" smtClean="0">
                <a:solidFill>
                  <a:schemeClr val="accent1">
                    <a:lumMod val="50000"/>
                  </a:schemeClr>
                </a:solidFill>
                <a:latin typeface="Andalus" panose="02020603050405020304" pitchFamily="18" charset="-78"/>
                <a:cs typeface="Andalus" panose="02020603050405020304" pitchFamily="18" charset="-78"/>
              </a:rPr>
              <a:t>North Shore .NET User Group</a:t>
            </a:r>
            <a:endParaRPr lang="en-NZ" dirty="0">
              <a:solidFill>
                <a:schemeClr val="accent1">
                  <a:lumMod val="50000"/>
                </a:schemeClr>
              </a:solidFill>
              <a:latin typeface="Andalus" panose="02020603050405020304" pitchFamily="18" charset="-78"/>
              <a:cs typeface="Andalus" panose="02020603050405020304" pitchFamily="18" charset="-78"/>
            </a:endParaRPr>
          </a:p>
        </p:txBody>
      </p:sp>
      <p:pic>
        <p:nvPicPr>
          <p:cNvPr id="4" name="Picture 3"/>
          <p:cNvPicPr>
            <a:picLocks noChangeAspect="1"/>
          </p:cNvPicPr>
          <p:nvPr/>
        </p:nvPicPr>
        <p:blipFill>
          <a:blip r:embed="rId2"/>
          <a:stretch>
            <a:fillRect/>
          </a:stretch>
        </p:blipFill>
        <p:spPr>
          <a:xfrm>
            <a:off x="1608129" y="4433561"/>
            <a:ext cx="3005593" cy="1236618"/>
          </a:xfrm>
          <a:prstGeom prst="rect">
            <a:avLst/>
          </a:prstGeom>
        </p:spPr>
      </p:pic>
      <p:sp>
        <p:nvSpPr>
          <p:cNvPr id="3" name="Subtitle 2"/>
          <p:cNvSpPr>
            <a:spLocks noGrp="1"/>
          </p:cNvSpPr>
          <p:nvPr>
            <p:ph type="subTitle" idx="1"/>
          </p:nvPr>
        </p:nvSpPr>
        <p:spPr>
          <a:xfrm>
            <a:off x="1524000" y="2353586"/>
            <a:ext cx="9144000" cy="2904214"/>
          </a:xfrm>
        </p:spPr>
        <p:txBody>
          <a:bodyPr/>
          <a:lstStyle/>
          <a:p>
            <a:r>
              <a:rPr lang="en-NZ" dirty="0" smtClean="0"/>
              <a:t>Our Sponsors </a:t>
            </a:r>
            <a:endParaRPr lang="en-NZ" dirty="0"/>
          </a:p>
        </p:txBody>
      </p:sp>
      <p:pic>
        <p:nvPicPr>
          <p:cNvPr id="5" name="Picture 4"/>
          <p:cNvPicPr>
            <a:picLocks noChangeAspect="1"/>
          </p:cNvPicPr>
          <p:nvPr/>
        </p:nvPicPr>
        <p:blipFill>
          <a:blip r:embed="rId3"/>
          <a:stretch>
            <a:fillRect/>
          </a:stretch>
        </p:blipFill>
        <p:spPr>
          <a:xfrm>
            <a:off x="6142910" y="4612756"/>
            <a:ext cx="4305901" cy="1057423"/>
          </a:xfrm>
          <a:prstGeom prst="rect">
            <a:avLst/>
          </a:prstGeom>
        </p:spPr>
      </p:pic>
      <p:pic>
        <p:nvPicPr>
          <p:cNvPr id="6" name="Picture 5"/>
          <p:cNvPicPr>
            <a:picLocks noChangeAspect="1"/>
          </p:cNvPicPr>
          <p:nvPr/>
        </p:nvPicPr>
        <p:blipFill>
          <a:blip r:embed="rId4"/>
          <a:stretch>
            <a:fillRect/>
          </a:stretch>
        </p:blipFill>
        <p:spPr>
          <a:xfrm>
            <a:off x="4123887" y="2943380"/>
            <a:ext cx="2680387" cy="900388"/>
          </a:xfrm>
          <a:prstGeom prst="rect">
            <a:avLst/>
          </a:prstGeom>
        </p:spPr>
      </p:pic>
    </p:spTree>
    <p:extLst>
      <p:ext uri="{BB962C8B-B14F-4D97-AF65-F5344CB8AC3E}">
        <p14:creationId xmlns:p14="http://schemas.microsoft.com/office/powerpoint/2010/main" val="1829880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US" dirty="0" smtClean="0"/>
              <a:t>Built in to the OS, should cover all devices.</a:t>
            </a:r>
          </a:p>
          <a:p>
            <a:pPr marL="0" indent="0">
              <a:buNone/>
            </a:pPr>
            <a:r>
              <a:rPr lang="en-US" dirty="0"/>
              <a:t>	</a:t>
            </a:r>
            <a:r>
              <a:rPr lang="en-US" dirty="0" smtClean="0"/>
              <a:t>E.g. A voice pizza ordering app across all of the devices</a:t>
            </a:r>
          </a:p>
          <a:p>
            <a:r>
              <a:rPr lang="en-US" dirty="0" smtClean="0"/>
              <a:t>Not sure how deep the integration goes but assume the searching, reminder, calendar should be there.</a:t>
            </a:r>
          </a:p>
          <a:p>
            <a:pPr marL="0" indent="0">
              <a:buNone/>
            </a:pPr>
            <a:endParaRPr lang="en-GB" dirty="0"/>
          </a:p>
        </p:txBody>
      </p:sp>
      <p:sp>
        <p:nvSpPr>
          <p:cNvPr id="2" name="Title 1"/>
          <p:cNvSpPr>
            <a:spLocks noGrp="1"/>
          </p:cNvSpPr>
          <p:nvPr>
            <p:ph type="title"/>
          </p:nvPr>
        </p:nvSpPr>
        <p:spPr/>
        <p:txBody>
          <a:bodyPr/>
          <a:lstStyle/>
          <a:p>
            <a:r>
              <a:rPr lang="en-US" dirty="0" smtClean="0"/>
              <a:t>Windows 10</a:t>
            </a:r>
            <a:endParaRPr lang="en-US" dirty="0"/>
          </a:p>
        </p:txBody>
      </p:sp>
    </p:spTree>
    <p:extLst>
      <p:ext uri="{BB962C8B-B14F-4D97-AF65-F5344CB8AC3E}">
        <p14:creationId xmlns:p14="http://schemas.microsoft.com/office/powerpoint/2010/main" val="2402596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US" smtClean="0">
                <a:hlinkClick r:id="rId3"/>
              </a:rPr>
              <a:t>http</a:t>
            </a:r>
            <a:r>
              <a:rPr lang="en-US" dirty="0">
                <a:hlinkClick r:id="rId3"/>
              </a:rPr>
              <a:t>://</a:t>
            </a:r>
            <a:r>
              <a:rPr lang="en-US" dirty="0" smtClean="0">
                <a:hlinkClick r:id="rId3"/>
              </a:rPr>
              <a:t>www.microsoftvirtualacademy.com/training-courses/universal-windows-app-development-with-cortana-and-the-speech-sdk</a:t>
            </a:r>
            <a:endParaRPr lang="en-US" dirty="0" smtClean="0"/>
          </a:p>
          <a:p>
            <a:r>
              <a:rPr lang="en-US" u="sng" dirty="0">
                <a:hlinkClick r:id="rId4"/>
              </a:rPr>
              <a:t>https://</a:t>
            </a:r>
            <a:r>
              <a:rPr lang="en-US" u="sng" dirty="0" smtClean="0">
                <a:hlinkClick r:id="rId4"/>
              </a:rPr>
              <a:t>code.msdn.microsoft.com/windowsapps/MSDN-Voice-Search-for-95c16d92</a:t>
            </a:r>
            <a:endParaRPr lang="en-US" dirty="0" smtClean="0">
              <a:hlinkClick r:id="rId5"/>
            </a:endParaRPr>
          </a:p>
          <a:p>
            <a:r>
              <a:rPr lang="en-US" u="sng" dirty="0">
                <a:hlinkClick r:id="rId6"/>
              </a:rPr>
              <a:t>http://www.bing.com/dev/en-us/speech</a:t>
            </a:r>
            <a:endParaRPr lang="en-US" dirty="0"/>
          </a:p>
          <a:p>
            <a:r>
              <a:rPr lang="en-US" dirty="0" smtClean="0">
                <a:hlinkClick r:id="rId5"/>
              </a:rPr>
              <a:t>http</a:t>
            </a:r>
            <a:r>
              <a:rPr lang="en-US" dirty="0">
                <a:hlinkClick r:id="rId5"/>
              </a:rPr>
              <a:t>://www.buildwindows.com</a:t>
            </a:r>
            <a:r>
              <a:rPr lang="en-US" dirty="0" smtClean="0">
                <a:hlinkClick r:id="rId5"/>
              </a:rPr>
              <a:t>/</a:t>
            </a:r>
            <a:endParaRPr lang="en-US" dirty="0" smtClean="0"/>
          </a:p>
          <a:p>
            <a:endParaRPr lang="en-US" dirty="0"/>
          </a:p>
          <a:p>
            <a:endParaRPr lang="en-US" dirty="0"/>
          </a:p>
          <a:p>
            <a:pPr marL="0" indent="0">
              <a:buNone/>
            </a:pPr>
            <a:endParaRPr lang="en-GB" dirty="0"/>
          </a:p>
        </p:txBody>
      </p:sp>
      <p:sp>
        <p:nvSpPr>
          <p:cNvPr id="2" name="Title 1"/>
          <p:cNvSpPr>
            <a:spLocks noGrp="1"/>
          </p:cNvSpPr>
          <p:nvPr>
            <p:ph type="title"/>
          </p:nvPr>
        </p:nvSpPr>
        <p:spPr/>
        <p:txBody>
          <a:bodyPr/>
          <a:lstStyle/>
          <a:p>
            <a:r>
              <a:rPr lang="en-US" dirty="0" smtClean="0"/>
              <a:t>Reference</a:t>
            </a:r>
            <a:endParaRPr lang="en-US" dirty="0"/>
          </a:p>
        </p:txBody>
      </p:sp>
    </p:spTree>
    <p:extLst>
      <p:ext uri="{BB962C8B-B14F-4D97-AF65-F5344CB8AC3E}">
        <p14:creationId xmlns:p14="http://schemas.microsoft.com/office/powerpoint/2010/main" val="2657850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chemeClr val="accent1">
                    <a:lumMod val="50000"/>
                  </a:schemeClr>
                </a:solidFill>
                <a:latin typeface="Andalus" panose="02020603050405020304" pitchFamily="18" charset="-78"/>
                <a:cs typeface="Andalus" panose="02020603050405020304" pitchFamily="18" charset="-78"/>
              </a:rPr>
              <a:t>North Shore .NET User Group</a:t>
            </a:r>
            <a:endParaRPr lang="en-NZ" dirty="0"/>
          </a:p>
        </p:txBody>
      </p:sp>
      <p:sp>
        <p:nvSpPr>
          <p:cNvPr id="3" name="Content Placeholder 2"/>
          <p:cNvSpPr>
            <a:spLocks noGrp="1"/>
          </p:cNvSpPr>
          <p:nvPr>
            <p:ph idx="4294967295"/>
          </p:nvPr>
        </p:nvSpPr>
        <p:spPr>
          <a:xfrm>
            <a:off x="838200" y="1825625"/>
            <a:ext cx="10515600" cy="4351338"/>
          </a:xfrm>
          <a:prstGeom prst="rect">
            <a:avLst/>
          </a:prstGeom>
        </p:spPr>
        <p:txBody>
          <a:bodyPr/>
          <a:lstStyle/>
          <a:p>
            <a:pPr marL="0" indent="0">
              <a:buNone/>
            </a:pPr>
            <a:r>
              <a:rPr lang="en-NZ" dirty="0"/>
              <a:t>Check out our </a:t>
            </a:r>
            <a:r>
              <a:rPr lang="en-NZ" dirty="0" smtClean="0"/>
              <a:t>web </a:t>
            </a:r>
            <a:r>
              <a:rPr lang="en-NZ" dirty="0"/>
              <a:t>site</a:t>
            </a:r>
          </a:p>
          <a:p>
            <a:pPr marL="0" indent="0" algn="ctr">
              <a:buNone/>
            </a:pPr>
            <a:r>
              <a:rPr lang="en-NZ" dirty="0">
                <a:hlinkClick r:id="rId2"/>
              </a:rPr>
              <a:t>http://northshore.netusergroup.org.nz</a:t>
            </a:r>
            <a:r>
              <a:rPr lang="en-NZ" dirty="0" smtClean="0">
                <a:hlinkClick r:id="rId2"/>
              </a:rPr>
              <a:t>/</a:t>
            </a:r>
            <a:endParaRPr lang="en-NZ" dirty="0" smtClean="0"/>
          </a:p>
          <a:p>
            <a:pPr marL="0" indent="0">
              <a:buNone/>
            </a:pPr>
            <a:endParaRPr lang="en-NZ" dirty="0" smtClean="0"/>
          </a:p>
          <a:p>
            <a:pPr marL="0" indent="0">
              <a:buNone/>
            </a:pPr>
            <a:r>
              <a:rPr lang="en-NZ" dirty="0" smtClean="0"/>
              <a:t>Follow us on Twitter</a:t>
            </a:r>
          </a:p>
          <a:p>
            <a:pPr marL="0" indent="0" algn="ctr">
              <a:buNone/>
            </a:pPr>
            <a:r>
              <a:rPr lang="en-NZ" dirty="0">
                <a:hlinkClick r:id="rId3"/>
              </a:rPr>
              <a:t>https://</a:t>
            </a:r>
            <a:r>
              <a:rPr lang="en-NZ" dirty="0" smtClean="0">
                <a:hlinkClick r:id="rId3"/>
              </a:rPr>
              <a:t>twitter.com/NSDNUG</a:t>
            </a:r>
            <a:r>
              <a:rPr lang="en-NZ" dirty="0" smtClean="0"/>
              <a:t> </a:t>
            </a:r>
          </a:p>
          <a:p>
            <a:pPr marL="0" indent="0">
              <a:buNone/>
            </a:pPr>
            <a:endParaRPr lang="en-NZ" dirty="0"/>
          </a:p>
          <a:p>
            <a:pPr marL="0" indent="0">
              <a:buNone/>
            </a:pPr>
            <a:r>
              <a:rPr lang="en-NZ" dirty="0" smtClean="0"/>
              <a:t>Next Meeting</a:t>
            </a:r>
            <a:endParaRPr lang="en-NZ" dirty="0"/>
          </a:p>
          <a:p>
            <a:pPr marL="0" indent="0" algn="ctr">
              <a:buNone/>
            </a:pPr>
            <a:r>
              <a:rPr lang="en-NZ" sz="2400" dirty="0" smtClean="0">
                <a:hlinkClick r:id="rId4"/>
              </a:rPr>
              <a:t>http</a:t>
            </a:r>
            <a:r>
              <a:rPr lang="en-NZ" sz="2400" dirty="0">
                <a:hlinkClick r:id="rId4"/>
              </a:rPr>
              <a:t>://northshore.netusergroup.org.nz/Meeting/Meetup</a:t>
            </a:r>
            <a:r>
              <a:rPr lang="en-NZ" sz="2400">
                <a:hlinkClick r:id="rId4"/>
              </a:rPr>
              <a:t>/?</a:t>
            </a:r>
            <a:r>
              <a:rPr lang="en-NZ" sz="2400" smtClean="0">
                <a:hlinkClick r:id="rId4"/>
              </a:rPr>
              <a:t>id=M20150528</a:t>
            </a:r>
            <a:r>
              <a:rPr lang="en-NZ" sz="2400" smtClean="0"/>
              <a:t>   </a:t>
            </a:r>
            <a:endParaRPr lang="en-NZ" dirty="0"/>
          </a:p>
        </p:txBody>
      </p:sp>
    </p:spTree>
    <p:extLst>
      <p:ext uri="{BB962C8B-B14F-4D97-AF65-F5344CB8AC3E}">
        <p14:creationId xmlns:p14="http://schemas.microsoft.com/office/powerpoint/2010/main" val="3542919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GB" dirty="0" smtClean="0"/>
              <a:t>Introduction to Cortana</a:t>
            </a:r>
          </a:p>
          <a:p>
            <a:r>
              <a:rPr lang="en-GB" dirty="0" smtClean="0"/>
              <a:t>Demo Cortana on Windows Phone.</a:t>
            </a:r>
          </a:p>
          <a:p>
            <a:r>
              <a:rPr lang="en-GB" dirty="0"/>
              <a:t>Introduction </a:t>
            </a:r>
            <a:r>
              <a:rPr lang="en-GB"/>
              <a:t>to </a:t>
            </a:r>
            <a:r>
              <a:rPr lang="en-GB" smtClean="0"/>
              <a:t>Voice Commands and Text </a:t>
            </a:r>
            <a:r>
              <a:rPr lang="en-GB" dirty="0" smtClean="0"/>
              <a:t>to Speech</a:t>
            </a:r>
          </a:p>
          <a:p>
            <a:r>
              <a:rPr lang="en-GB" dirty="0" smtClean="0"/>
              <a:t>How to add Cortana to your application</a:t>
            </a:r>
            <a:endParaRPr lang="en-GB" dirty="0"/>
          </a:p>
          <a:p>
            <a:endParaRPr lang="en-GB" dirty="0"/>
          </a:p>
        </p:txBody>
      </p:sp>
      <p:sp>
        <p:nvSpPr>
          <p:cNvPr id="2" name="Title 1"/>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318349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379413" y="1388226"/>
            <a:ext cx="5286280" cy="5290388"/>
          </a:xfrm>
        </p:spPr>
        <p:txBody>
          <a:bodyPr>
            <a:normAutofit fontScale="92500" lnSpcReduction="10000"/>
          </a:bodyPr>
          <a:lstStyle/>
          <a:p>
            <a:r>
              <a:rPr lang="en-GB" dirty="0" smtClean="0"/>
              <a:t>Your personal digit assistant that is data aware and  </a:t>
            </a:r>
            <a:r>
              <a:rPr lang="en-GB" smtClean="0"/>
              <a:t>location aware </a:t>
            </a:r>
            <a:endParaRPr lang="en-GB" dirty="0" smtClean="0"/>
          </a:p>
          <a:p>
            <a:r>
              <a:rPr lang="en-GB" dirty="0" smtClean="0"/>
              <a:t>Character from Halo</a:t>
            </a:r>
          </a:p>
          <a:p>
            <a:r>
              <a:rPr lang="en-GB" dirty="0" smtClean="0"/>
              <a:t>Currently available on WP8.1</a:t>
            </a:r>
          </a:p>
          <a:p>
            <a:r>
              <a:rPr lang="en-GB" dirty="0" smtClean="0"/>
              <a:t>Will be available on iPhone and Android</a:t>
            </a:r>
          </a:p>
          <a:p>
            <a:r>
              <a:rPr lang="en-GB" dirty="0" smtClean="0"/>
              <a:t>One of the new features of Windows 10 includes desktop, tablet, phone and xbox</a:t>
            </a:r>
          </a:p>
          <a:p>
            <a:endParaRPr lang="en-GB" dirty="0"/>
          </a:p>
        </p:txBody>
      </p:sp>
      <p:sp>
        <p:nvSpPr>
          <p:cNvPr id="2" name="Title 1"/>
          <p:cNvSpPr>
            <a:spLocks noGrp="1"/>
          </p:cNvSpPr>
          <p:nvPr>
            <p:ph type="title"/>
          </p:nvPr>
        </p:nvSpPr>
        <p:spPr/>
        <p:txBody>
          <a:bodyPr/>
          <a:lstStyle/>
          <a:p>
            <a:r>
              <a:rPr lang="en-US" dirty="0" smtClean="0"/>
              <a:t>Cortana</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167" y="1388226"/>
            <a:ext cx="5298422" cy="5298422"/>
          </a:xfrm>
          <a:prstGeom prst="rect">
            <a:avLst/>
          </a:prstGeom>
        </p:spPr>
      </p:pic>
    </p:spTree>
    <p:extLst>
      <p:ext uri="{BB962C8B-B14F-4D97-AF65-F5344CB8AC3E}">
        <p14:creationId xmlns:p14="http://schemas.microsoft.com/office/powerpoint/2010/main" val="497363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US" dirty="0"/>
              <a:t>Set your region to United </a:t>
            </a:r>
            <a:r>
              <a:rPr lang="en-US" dirty="0" smtClean="0"/>
              <a:t>States (required reboot).</a:t>
            </a:r>
            <a:endParaRPr lang="en-GB" dirty="0" smtClean="0"/>
          </a:p>
          <a:p>
            <a:r>
              <a:rPr lang="en-US" dirty="0"/>
              <a:t>Start Cortana, "What can I say"</a:t>
            </a:r>
          </a:p>
          <a:p>
            <a:r>
              <a:rPr lang="en-US" dirty="0">
                <a:hlinkClick r:id="rId3"/>
              </a:rPr>
              <a:t>http://www.windowsphone.com/en-nz/how-to/wp8/cortana/what-can-i-say-to-cortana</a:t>
            </a:r>
            <a:endParaRPr lang="en-US" dirty="0"/>
          </a:p>
          <a:p>
            <a:endParaRPr lang="en-GB" dirty="0"/>
          </a:p>
        </p:txBody>
      </p:sp>
      <p:sp>
        <p:nvSpPr>
          <p:cNvPr id="2" name="Title 1"/>
          <p:cNvSpPr>
            <a:spLocks noGrp="1"/>
          </p:cNvSpPr>
          <p:nvPr>
            <p:ph type="title"/>
          </p:nvPr>
        </p:nvSpPr>
        <p:spPr/>
        <p:txBody>
          <a:bodyPr/>
          <a:lstStyle/>
          <a:p>
            <a:r>
              <a:rPr lang="en-US" dirty="0" smtClean="0"/>
              <a:t>How to start</a:t>
            </a:r>
            <a:endParaRPr lang="en-US" dirty="0"/>
          </a:p>
        </p:txBody>
      </p:sp>
    </p:spTree>
    <p:extLst>
      <p:ext uri="{BB962C8B-B14F-4D97-AF65-F5344CB8AC3E}">
        <p14:creationId xmlns:p14="http://schemas.microsoft.com/office/powerpoint/2010/main" val="4233652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endParaRPr lang="en-GB" dirty="0"/>
          </a:p>
        </p:txBody>
      </p:sp>
      <p:sp>
        <p:nvSpPr>
          <p:cNvPr id="2" name="Title 1"/>
          <p:cNvSpPr>
            <a:spLocks noGrp="1"/>
          </p:cNvSpPr>
          <p:nvPr>
            <p:ph type="title"/>
          </p:nvPr>
        </p:nvSpPr>
        <p:spPr/>
        <p:txBody>
          <a:bodyPr>
            <a:normAutofit fontScale="90000"/>
          </a:bodyPr>
          <a:lstStyle/>
          <a:p>
            <a:r>
              <a:rPr lang="en-US" dirty="0" smtClean="0"/>
              <a:t>Demo</a:t>
            </a:r>
            <a:br>
              <a:rPr lang="en-US" dirty="0" smtClean="0"/>
            </a:br>
            <a:endParaRPr lang="en-US" dirty="0"/>
          </a:p>
        </p:txBody>
      </p:sp>
    </p:spTree>
    <p:extLst>
      <p:ext uri="{BB962C8B-B14F-4D97-AF65-F5344CB8AC3E}">
        <p14:creationId xmlns:p14="http://schemas.microsoft.com/office/powerpoint/2010/main" val="1067692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US" dirty="0"/>
              <a:t>3 steps to set up Voice Commands</a:t>
            </a:r>
          </a:p>
          <a:p>
            <a:pPr marL="514350" lvl="0" indent="-514350">
              <a:buFont typeface="+mj-lt"/>
              <a:buAutoNum type="arabicPeriod"/>
            </a:pPr>
            <a:r>
              <a:rPr lang="en-US" dirty="0"/>
              <a:t>Create a Voice Command Definition file (VCD</a:t>
            </a:r>
            <a:r>
              <a:rPr lang="en-US" dirty="0" smtClean="0"/>
              <a:t>).</a:t>
            </a:r>
            <a:endParaRPr lang="en-US" dirty="0"/>
          </a:p>
          <a:p>
            <a:pPr marL="514350" indent="-514350">
              <a:buFont typeface="+mj-lt"/>
              <a:buAutoNum type="arabicPeriod"/>
            </a:pPr>
            <a:r>
              <a:rPr lang="en-US" dirty="0" smtClean="0"/>
              <a:t>Register </a:t>
            </a:r>
            <a:r>
              <a:rPr lang="en-US" dirty="0"/>
              <a:t>the VCD </a:t>
            </a:r>
            <a:r>
              <a:rPr lang="en-US" dirty="0" smtClean="0"/>
              <a:t>file.</a:t>
            </a:r>
          </a:p>
          <a:p>
            <a:pPr marL="514350" indent="-514350">
              <a:buFont typeface="+mj-lt"/>
              <a:buAutoNum type="arabicPeriod"/>
            </a:pPr>
            <a:r>
              <a:rPr lang="en-US" dirty="0"/>
              <a:t>Handle voice command activation</a:t>
            </a:r>
            <a:endParaRPr lang="en-GB" dirty="0"/>
          </a:p>
        </p:txBody>
      </p:sp>
      <p:sp>
        <p:nvSpPr>
          <p:cNvPr id="2" name="Title 1"/>
          <p:cNvSpPr>
            <a:spLocks noGrp="1"/>
          </p:cNvSpPr>
          <p:nvPr>
            <p:ph type="title"/>
          </p:nvPr>
        </p:nvSpPr>
        <p:spPr/>
        <p:txBody>
          <a:bodyPr/>
          <a:lstStyle/>
          <a:p>
            <a:r>
              <a:rPr lang="en-US" dirty="0" smtClean="0"/>
              <a:t>Cortana Voice commands</a:t>
            </a:r>
            <a:endParaRPr lang="en-US" dirty="0"/>
          </a:p>
        </p:txBody>
      </p:sp>
    </p:spTree>
    <p:extLst>
      <p:ext uri="{BB962C8B-B14F-4D97-AF65-F5344CB8AC3E}">
        <p14:creationId xmlns:p14="http://schemas.microsoft.com/office/powerpoint/2010/main" val="3852717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lnSpcReduction="10000"/>
          </a:bodyPr>
          <a:lstStyle/>
          <a:p>
            <a:r>
              <a:rPr lang="en-US" dirty="0" smtClean="0"/>
              <a:t>Declare Media element in XAML</a:t>
            </a:r>
          </a:p>
          <a:p>
            <a:pPr marL="0" indent="0">
              <a:buNone/>
            </a:pPr>
            <a:r>
              <a:rPr lang="en-US" dirty="0"/>
              <a:t>&lt;MediaElement x:Name="feedbackMediaElement</a:t>
            </a:r>
            <a:r>
              <a:rPr lang="en-US" dirty="0" smtClean="0"/>
              <a:t>"/&gt;</a:t>
            </a:r>
          </a:p>
          <a:p>
            <a:r>
              <a:rPr lang="en-US" dirty="0" smtClean="0"/>
              <a:t>C#</a:t>
            </a:r>
            <a:endParaRPr lang="en-US" dirty="0"/>
          </a:p>
          <a:p>
            <a:pPr marL="0" indent="0">
              <a:buNone/>
            </a:pPr>
            <a:r>
              <a:rPr lang="en-US" dirty="0"/>
              <a:t>var speechSynthesizer = new Windows.Media.SpeechSynthesis.SpeechSynthesizer();</a:t>
            </a:r>
          </a:p>
          <a:p>
            <a:pPr marL="0" indent="0">
              <a:buNone/>
            </a:pPr>
            <a:r>
              <a:rPr lang="en-US" dirty="0"/>
              <a:t>var stream = await speechSynthesizer.SynthesizeTextToStreamAsync(feedback);</a:t>
            </a:r>
          </a:p>
          <a:p>
            <a:pPr marL="0" indent="0">
              <a:buNone/>
            </a:pPr>
            <a:r>
              <a:rPr lang="en-US" dirty="0"/>
              <a:t>feedbackMediaElement.SetSource(stream, stream.ContentType);</a:t>
            </a:r>
          </a:p>
          <a:p>
            <a:pPr marL="0" indent="0">
              <a:buNone/>
            </a:pPr>
            <a:r>
              <a:rPr lang="en-US" dirty="0"/>
              <a:t>feedbackMediaElement.Play();</a:t>
            </a:r>
          </a:p>
          <a:p>
            <a:pPr marL="0" indent="0">
              <a:buNone/>
            </a:pPr>
            <a:endParaRPr lang="en-GB" dirty="0"/>
          </a:p>
        </p:txBody>
      </p:sp>
      <p:sp>
        <p:nvSpPr>
          <p:cNvPr id="2" name="Title 1"/>
          <p:cNvSpPr>
            <a:spLocks noGrp="1"/>
          </p:cNvSpPr>
          <p:nvPr>
            <p:ph type="title"/>
          </p:nvPr>
        </p:nvSpPr>
        <p:spPr/>
        <p:txBody>
          <a:bodyPr/>
          <a:lstStyle/>
          <a:p>
            <a:r>
              <a:rPr lang="en-US" dirty="0" smtClean="0"/>
              <a:t>Text to speech</a:t>
            </a:r>
            <a:endParaRPr lang="en-US" dirty="0"/>
          </a:p>
        </p:txBody>
      </p:sp>
    </p:spTree>
    <p:extLst>
      <p:ext uri="{BB962C8B-B14F-4D97-AF65-F5344CB8AC3E}">
        <p14:creationId xmlns:p14="http://schemas.microsoft.com/office/powerpoint/2010/main" val="1749643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r>
              <a:rPr lang="en-US" dirty="0" smtClean="0"/>
              <a:t>After your application has been activated to continue the conversation with the user</a:t>
            </a:r>
          </a:p>
          <a:p>
            <a:r>
              <a:rPr lang="en-US" dirty="0"/>
              <a:t>http://www.bing.com/dev/en-us/speech</a:t>
            </a:r>
          </a:p>
          <a:p>
            <a:pPr marL="0" indent="0">
              <a:buNone/>
            </a:pPr>
            <a:endParaRPr lang="en-GB" dirty="0"/>
          </a:p>
        </p:txBody>
      </p:sp>
      <p:sp>
        <p:nvSpPr>
          <p:cNvPr id="2" name="Title 1"/>
          <p:cNvSpPr>
            <a:spLocks noGrp="1"/>
          </p:cNvSpPr>
          <p:nvPr>
            <p:ph type="title"/>
          </p:nvPr>
        </p:nvSpPr>
        <p:spPr/>
        <p:txBody>
          <a:bodyPr/>
          <a:lstStyle/>
          <a:p>
            <a:r>
              <a:rPr lang="en-US" dirty="0" smtClean="0"/>
              <a:t>In app speech reconigtion</a:t>
            </a:r>
            <a:endParaRPr lang="en-US" dirty="0"/>
          </a:p>
        </p:txBody>
      </p:sp>
    </p:spTree>
    <p:extLst>
      <p:ext uri="{BB962C8B-B14F-4D97-AF65-F5344CB8AC3E}">
        <p14:creationId xmlns:p14="http://schemas.microsoft.com/office/powerpoint/2010/main" val="2187523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p:txBody>
          <a:bodyPr>
            <a:normAutofit/>
          </a:bodyPr>
          <a:lstStyle/>
          <a:p>
            <a:endParaRPr lang="en-GB" dirty="0"/>
          </a:p>
        </p:txBody>
      </p:sp>
      <p:sp>
        <p:nvSpPr>
          <p:cNvPr id="2" name="Title 1"/>
          <p:cNvSpPr>
            <a:spLocks noGrp="1"/>
          </p:cNvSpPr>
          <p:nvPr>
            <p:ph type="title"/>
          </p:nvPr>
        </p:nvSpPr>
        <p:spPr/>
        <p:txBody>
          <a:bodyPr>
            <a:normAutofit fontScale="90000"/>
          </a:bodyPr>
          <a:lstStyle/>
          <a:p>
            <a:r>
              <a:rPr lang="en-US" dirty="0" smtClean="0"/>
              <a:t>Demo</a:t>
            </a:r>
            <a:br>
              <a:rPr lang="en-US" dirty="0" smtClean="0"/>
            </a:br>
            <a:endParaRPr lang="en-US" dirty="0"/>
          </a:p>
        </p:txBody>
      </p:sp>
    </p:spTree>
    <p:extLst>
      <p:ext uri="{BB962C8B-B14F-4D97-AF65-F5344CB8AC3E}">
        <p14:creationId xmlns:p14="http://schemas.microsoft.com/office/powerpoint/2010/main" val="2066725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44B110CAE81D468E9185C19EFD5FD2" ma:contentTypeVersion="" ma:contentTypeDescription="Create a new document." ma:contentTypeScope="" ma:versionID="0f863291690e95529c167106af88979f">
  <xsd:schema xmlns:xsd="http://www.w3.org/2001/XMLSchema" xmlns:xs="http://www.w3.org/2001/XMLSchema" xmlns:p="http://schemas.microsoft.com/office/2006/metadata/properties" xmlns:ns2="63A6AE1B-1E29-4A72-9311-ABEBF7041044" xmlns:ns3="27aa9422-7f1f-4c84-9cdf-302b1a67e513" targetNamespace="http://schemas.microsoft.com/office/2006/metadata/properties" ma:root="true" ma:fieldsID="9c2cba8666ca693ee7e6c3dc4fb69e20" ns2:_="" ns3:_="">
    <xsd:import namespace="63A6AE1B-1E29-4A72-9311-ABEBF7041044"/>
    <xsd:import namespace="27aa9422-7f1f-4c84-9cdf-302b1a67e513"/>
    <xsd:element name="properties">
      <xsd:complexType>
        <xsd:sequence>
          <xsd:element name="documentManagement">
            <xsd:complexType>
              <xsd:all>
                <xsd:element ref="ns2:Content_x0020_Type"/>
                <xsd:element ref="ns2:Module" minOccurs="0"/>
                <xsd:element ref="ns2:Status" minOccurs="0"/>
                <xsd:element ref="ns3:SharedWithUsers" minOccurs="0"/>
                <xsd:element ref="ns3: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A6AE1B-1E29-4A72-9311-ABEBF7041044" elementFormDefault="qualified">
    <xsd:import namespace="http://schemas.microsoft.com/office/2006/documentManagement/types"/>
    <xsd:import namespace="http://schemas.microsoft.com/office/infopath/2007/PartnerControls"/>
    <xsd:element name="Content_x0020_Type" ma:index="8" ma:displayName="Content Type" ma:format="Dropdown" ma:internalName="Content_x0020_Type">
      <xsd:simpleType>
        <xsd:restriction base="dms:Choice">
          <xsd:enumeration value="Assessment"/>
          <xsd:enumeration value="Assessment Policheck"/>
          <xsd:enumeration value="Break Slides"/>
          <xsd:enumeration value="CC File"/>
          <xsd:enumeration value="CC Policheck"/>
          <xsd:enumeration value="Instructor Image"/>
          <xsd:enumeration value="Outline/Meeting Recordings"/>
          <xsd:enumeration value="Slide Presentation"/>
          <xsd:enumeration value="Slide Presentation Policheck"/>
          <xsd:enumeration value="SME Recruitment"/>
        </xsd:restriction>
      </xsd:simpleType>
    </xsd:element>
    <xsd:element name="Module" ma:index="9" nillable="true" ma:displayName="Module" ma:decimals="0" ma:internalName="Module" ma:percentage="FALSE">
      <xsd:simpleType>
        <xsd:restriction base="dms:Number">
          <xsd:maxInclusive value="40"/>
          <xsd:minInclusive value="1"/>
        </xsd:restriction>
      </xsd:simpleType>
    </xsd:element>
    <xsd:element name="Status" ma:index="10" nillable="true" ma:displayName="Status" ma:default="Draft" ma:format="Dropdown" ma:internalName="Status">
      <xsd:simpleType>
        <xsd:restriction base="dms:Choice">
          <xsd:enumeration value="Draft"/>
          <xsd:enumeration value="Final"/>
        </xsd:restriction>
      </xsd:simpleType>
    </xsd:element>
  </xsd:schema>
  <xsd:schema xmlns:xsd="http://www.w3.org/2001/XMLSchema" xmlns:xs="http://www.w3.org/2001/XMLSchema" xmlns:dms="http://schemas.microsoft.com/office/2006/documentManagement/types" xmlns:pc="http://schemas.microsoft.com/office/infopath/2007/PartnerControls" targetNamespace="27aa9422-7f1f-4c84-9cdf-302b1a67e51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2" nillable="true" ma:displayName="Sharing Hint Hash"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ntent_x0020_Type xmlns="63A6AE1B-1E29-4A72-9311-ABEBF7041044">Slide Presentation</Content_x0020_Type>
    <Status xmlns="63A6AE1B-1E29-4A72-9311-ABEBF7041044">Final</Status>
    <Module xmlns="63A6AE1B-1E29-4A72-9311-ABEBF7041044">1</Module>
  </documentManagement>
</p:properties>
</file>

<file path=customXml/itemProps1.xml><?xml version="1.0" encoding="utf-8"?>
<ds:datastoreItem xmlns:ds="http://schemas.openxmlformats.org/officeDocument/2006/customXml" ds:itemID="{FB100E62-896A-401A-993E-29CDFB3A2D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A6AE1B-1E29-4A72-9311-ABEBF7041044"/>
    <ds:schemaRef ds:uri="27aa9422-7f1f-4c84-9cdf-302b1a67e5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0CA13EC-1D3C-4D6F-8D1C-E8A452CFC79A}">
  <ds:schemaRefs>
    <ds:schemaRef ds:uri="http://schemas.microsoft.com/sharepoint/v3/contenttype/forms"/>
  </ds:schemaRefs>
</ds:datastoreItem>
</file>

<file path=customXml/itemProps3.xml><?xml version="1.0" encoding="utf-8"?>
<ds:datastoreItem xmlns:ds="http://schemas.openxmlformats.org/officeDocument/2006/customXml" ds:itemID="{7025FDD9-4C58-4084-9F89-0E6ADD6FFF55}">
  <ds:schemaRefs>
    <ds:schemaRef ds:uri="http://schemas.microsoft.com/office/infopath/2007/PartnerControls"/>
    <ds:schemaRef ds:uri="http://purl.org/dc/terms/"/>
    <ds:schemaRef ds:uri="http://schemas.microsoft.com/office/2006/documentManagement/types"/>
    <ds:schemaRef ds:uri="http://www.w3.org/XML/1998/namespace"/>
    <ds:schemaRef ds:uri="http://purl.org/dc/elements/1.1/"/>
    <ds:schemaRef ds:uri="http://schemas.openxmlformats.org/package/2006/metadata/core-properties"/>
    <ds:schemaRef ds:uri="27aa9422-7f1f-4c84-9cdf-302b1a67e513"/>
    <ds:schemaRef ds:uri="63A6AE1B-1E29-4A72-9311-ABEBF7041044"/>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5168</TotalTime>
  <Words>250</Words>
  <Application>Microsoft Office PowerPoint</Application>
  <PresentationFormat>Widescreen</PresentationFormat>
  <Paragraphs>64</Paragraphs>
  <Slides>12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Andalus</vt:lpstr>
      <vt:lpstr>Arial</vt:lpstr>
      <vt:lpstr>Calibri</vt:lpstr>
      <vt:lpstr>Segoe</vt:lpstr>
      <vt:lpstr>Segoe UI</vt:lpstr>
      <vt:lpstr>Segoe UI Light</vt:lpstr>
      <vt:lpstr>1_Office Theme</vt:lpstr>
      <vt:lpstr>North Shore .NET User Group</vt:lpstr>
      <vt:lpstr>Overview</vt:lpstr>
      <vt:lpstr>Cortana</vt:lpstr>
      <vt:lpstr>How to start</vt:lpstr>
      <vt:lpstr>Demo </vt:lpstr>
      <vt:lpstr>Cortana Voice commands</vt:lpstr>
      <vt:lpstr>Text to speech</vt:lpstr>
      <vt:lpstr>In app speech reconigtion</vt:lpstr>
      <vt:lpstr>Demo </vt:lpstr>
      <vt:lpstr>Windows 10</vt:lpstr>
      <vt:lpstr>Reference</vt:lpstr>
      <vt:lpstr>North Shore .NET User Group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Gartland</dc:creator>
  <cp:lastModifiedBy>Mike</cp:lastModifiedBy>
  <cp:revision>159</cp:revision>
  <dcterms:created xsi:type="dcterms:W3CDTF">2013-02-15T23:12:42Z</dcterms:created>
  <dcterms:modified xsi:type="dcterms:W3CDTF">2015-04-23T04:37:28Z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0x010100AA44B110CAE81D468E9185C19EFD5FD2</vt:lpwstr>
  </property>
  <property fmtid="{D5CDD505-2E9C-101B-9397-08002B2CF9AE}" pid="3" name="IsMyDocuments">
    <vt:bool>true</vt:bool>
  </property>
  <property fmtid="{D5CDD505-2E9C-101B-9397-08002B2CF9AE}" pid="4" name="Related Type Document">
    <vt:lpwstr/>
  </property>
  <property fmtid="{D5CDD505-2E9C-101B-9397-08002B2CF9AE}" pid="5" name="Document Tag">
    <vt:lpwstr>24;#Content Templates|bdbbc9aa-4892-4816-9e36-bf1120da60e9</vt:lpwstr>
  </property>
  <property fmtid="{D5CDD505-2E9C-101B-9397-08002B2CF9AE}" pid="6" name="TaxKeyword">
    <vt:lpwstr/>
  </property>
  <property fmtid="{D5CDD505-2E9C-101B-9397-08002B2CF9AE}" pid="7" name="DocVizPreviewMetadata_Count">
    <vt:i4>12</vt:i4>
  </property>
  <property fmtid="{D5CDD505-2E9C-101B-9397-08002B2CF9AE}" pid="8" name="DocVizPreviewMetadata_0">
    <vt:lpwstr>300x168x2</vt:lpwstr>
  </property>
</Properties>
</file>