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616" r:id="rId6"/>
  </p:sldMasterIdLst>
  <p:notesMasterIdLst>
    <p:notesMasterId r:id="rId28"/>
  </p:notesMasterIdLst>
  <p:handoutMasterIdLst>
    <p:handoutMasterId r:id="rId29"/>
  </p:handoutMasterIdLst>
  <p:sldIdLst>
    <p:sldId id="564" r:id="rId7"/>
    <p:sldId id="722" r:id="rId8"/>
    <p:sldId id="723" r:id="rId9"/>
    <p:sldId id="565" r:id="rId10"/>
    <p:sldId id="620" r:id="rId11"/>
    <p:sldId id="714" r:id="rId12"/>
    <p:sldId id="719" r:id="rId13"/>
    <p:sldId id="720" r:id="rId14"/>
    <p:sldId id="721" r:id="rId15"/>
    <p:sldId id="716" r:id="rId16"/>
    <p:sldId id="717" r:id="rId17"/>
    <p:sldId id="710" r:id="rId18"/>
    <p:sldId id="715" r:id="rId19"/>
    <p:sldId id="718" r:id="rId20"/>
    <p:sldId id="724" r:id="rId21"/>
    <p:sldId id="726" r:id="rId22"/>
    <p:sldId id="725" r:id="rId23"/>
    <p:sldId id="727" r:id="rId24"/>
    <p:sldId id="669" r:id="rId25"/>
    <p:sldId id="711" r:id="rId26"/>
    <p:sldId id="696" r:id="rId27"/>
  </p:sldIdLst>
  <p:sldSz cx="12436475" cy="6994525"/>
  <p:notesSz cx="7010400" cy="9296400"/>
  <p:defaultTextStyle>
    <a:defPPr>
      <a:defRPr lang="en-US"/>
    </a:defPPr>
    <a:lvl1pPr marL="0" algn="l" defTabSz="932503" rtl="0" eaLnBrk="1" latinLnBrk="0" hangingPunct="1">
      <a:defRPr sz="1800" kern="1200">
        <a:solidFill>
          <a:schemeClr val="tx1"/>
        </a:solidFill>
        <a:latin typeface="+mn-lt"/>
        <a:ea typeface="+mn-ea"/>
        <a:cs typeface="+mn-cs"/>
      </a:defRPr>
    </a:lvl1pPr>
    <a:lvl2pPr marL="466252" algn="l" defTabSz="932503" rtl="0" eaLnBrk="1" latinLnBrk="0" hangingPunct="1">
      <a:defRPr sz="1800" kern="1200">
        <a:solidFill>
          <a:schemeClr val="tx1"/>
        </a:solidFill>
        <a:latin typeface="+mn-lt"/>
        <a:ea typeface="+mn-ea"/>
        <a:cs typeface="+mn-cs"/>
      </a:defRPr>
    </a:lvl2pPr>
    <a:lvl3pPr marL="932503" algn="l" defTabSz="932503" rtl="0" eaLnBrk="1" latinLnBrk="0" hangingPunct="1">
      <a:defRPr sz="1800" kern="1200">
        <a:solidFill>
          <a:schemeClr val="tx1"/>
        </a:solidFill>
        <a:latin typeface="+mn-lt"/>
        <a:ea typeface="+mn-ea"/>
        <a:cs typeface="+mn-cs"/>
      </a:defRPr>
    </a:lvl3pPr>
    <a:lvl4pPr marL="1398755" algn="l" defTabSz="932503" rtl="0" eaLnBrk="1" latinLnBrk="0" hangingPunct="1">
      <a:defRPr sz="1800" kern="1200">
        <a:solidFill>
          <a:schemeClr val="tx1"/>
        </a:solidFill>
        <a:latin typeface="+mn-lt"/>
        <a:ea typeface="+mn-ea"/>
        <a:cs typeface="+mn-cs"/>
      </a:defRPr>
    </a:lvl4pPr>
    <a:lvl5pPr marL="1865006" algn="l" defTabSz="932503" rtl="0" eaLnBrk="1" latinLnBrk="0" hangingPunct="1">
      <a:defRPr sz="1800" kern="1200">
        <a:solidFill>
          <a:schemeClr val="tx1"/>
        </a:solidFill>
        <a:latin typeface="+mn-lt"/>
        <a:ea typeface="+mn-ea"/>
        <a:cs typeface="+mn-cs"/>
      </a:defRPr>
    </a:lvl5pPr>
    <a:lvl6pPr marL="2331259" algn="l" defTabSz="932503" rtl="0" eaLnBrk="1" latinLnBrk="0" hangingPunct="1">
      <a:defRPr sz="1800" kern="1200">
        <a:solidFill>
          <a:schemeClr val="tx1"/>
        </a:solidFill>
        <a:latin typeface="+mn-lt"/>
        <a:ea typeface="+mn-ea"/>
        <a:cs typeface="+mn-cs"/>
      </a:defRPr>
    </a:lvl6pPr>
    <a:lvl7pPr marL="2797510" algn="l" defTabSz="932503" rtl="0" eaLnBrk="1" latinLnBrk="0" hangingPunct="1">
      <a:defRPr sz="1800" kern="1200">
        <a:solidFill>
          <a:schemeClr val="tx1"/>
        </a:solidFill>
        <a:latin typeface="+mn-lt"/>
        <a:ea typeface="+mn-ea"/>
        <a:cs typeface="+mn-cs"/>
      </a:defRPr>
    </a:lvl7pPr>
    <a:lvl8pPr marL="3263762" algn="l" defTabSz="932503" rtl="0" eaLnBrk="1" latinLnBrk="0" hangingPunct="1">
      <a:defRPr sz="1800" kern="1200">
        <a:solidFill>
          <a:schemeClr val="tx1"/>
        </a:solidFill>
        <a:latin typeface="+mn-lt"/>
        <a:ea typeface="+mn-ea"/>
        <a:cs typeface="+mn-cs"/>
      </a:defRPr>
    </a:lvl8pPr>
    <a:lvl9pPr marL="3730014" algn="l" defTabSz="932503"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id="{8C748964-7B22-4C8F-840F-8A353421BDFE}">
          <p14:sldIdLst>
            <p14:sldId id="564"/>
            <p14:sldId id="722"/>
            <p14:sldId id="723"/>
            <p14:sldId id="565"/>
            <p14:sldId id="620"/>
          </p14:sldIdLst>
        </p14:section>
        <p14:section name="Content" id="{1B5050CB-1417-47A6-8667-EC20B83355FF}">
          <p14:sldIdLst>
            <p14:sldId id="714"/>
            <p14:sldId id="719"/>
            <p14:sldId id="720"/>
            <p14:sldId id="721"/>
            <p14:sldId id="716"/>
            <p14:sldId id="717"/>
            <p14:sldId id="710"/>
            <p14:sldId id="715"/>
            <p14:sldId id="718"/>
            <p14:sldId id="724"/>
            <p14:sldId id="726"/>
            <p14:sldId id="725"/>
            <p14:sldId id="727"/>
          </p14:sldIdLst>
        </p14:section>
        <p14:section name="Closing" id="{A976B5BF-4614-4BB0-BCFB-8060336B21DF}">
          <p14:sldIdLst>
            <p14:sldId id="669"/>
            <p14:sldId id="711"/>
            <p14:sldId id="696"/>
          </p14:sldIdLst>
        </p14:section>
      </p14:sectionLst>
    </p:ext>
    <p:ext uri="{EFAFB233-063F-42B5-8137-9DF3F51BA10A}">
      <p15:sldGuideLst xmlns:p15="http://schemas.microsoft.com/office/powerpoint/2012/main">
        <p15:guide id="1" orient="horz" pos="187" userDrawn="1">
          <p15:clr>
            <a:srgbClr val="A4A3A4"/>
          </p15:clr>
        </p15:guide>
        <p15:guide id="2" orient="horz" pos="763">
          <p15:clr>
            <a:srgbClr val="A4A3A4"/>
          </p15:clr>
        </p15:guide>
        <p15:guide id="3" orient="horz" pos="1339" userDrawn="1">
          <p15:clr>
            <a:srgbClr val="A4A3A4"/>
          </p15:clr>
        </p15:guide>
        <p15:guide id="4" orient="horz" pos="2491" userDrawn="1">
          <p15:clr>
            <a:srgbClr val="A4A3A4"/>
          </p15:clr>
        </p15:guide>
        <p15:guide id="5" orient="horz" pos="4219" userDrawn="1">
          <p15:clr>
            <a:srgbClr val="A4A3A4"/>
          </p15:clr>
        </p15:guide>
        <p15:guide id="6" orient="horz" pos="3643" userDrawn="1">
          <p15:clr>
            <a:srgbClr val="A4A3A4"/>
          </p15:clr>
        </p15:guide>
        <p15:guide id="7" orient="horz" pos="3067" userDrawn="1">
          <p15:clr>
            <a:srgbClr val="A4A3A4"/>
          </p15:clr>
        </p15:guide>
        <p15:guide id="8" orient="horz" pos="1915" userDrawn="1">
          <p15:clr>
            <a:srgbClr val="A4A3A4"/>
          </p15:clr>
        </p15:guide>
        <p15:guide id="10" pos="173" userDrawn="1">
          <p15:clr>
            <a:srgbClr val="A4A3A4"/>
          </p15:clr>
        </p15:guide>
        <p15:guide id="11" pos="1325" userDrawn="1">
          <p15:clr>
            <a:srgbClr val="A4A3A4"/>
          </p15:clr>
        </p15:guide>
        <p15:guide id="12" pos="7661" userDrawn="1">
          <p15:clr>
            <a:srgbClr val="A4A3A4"/>
          </p15:clr>
        </p15:guide>
        <p15:guide id="13" pos="749" userDrawn="1">
          <p15:clr>
            <a:srgbClr val="A4A3A4"/>
          </p15:clr>
        </p15:guide>
        <p15:guide id="14" pos="7085" userDrawn="1">
          <p15:clr>
            <a:srgbClr val="A4A3A4"/>
          </p15:clr>
        </p15:guide>
        <p15:guide id="15" pos="3629" userDrawn="1">
          <p15:clr>
            <a:srgbClr val="A4A3A4"/>
          </p15:clr>
        </p15:guide>
        <p15:guide id="16" pos="1901">
          <p15:clr>
            <a:srgbClr val="A4A3A4"/>
          </p15:clr>
        </p15:guide>
        <p15:guide id="17" pos="2477" userDrawn="1">
          <p15:clr>
            <a:srgbClr val="A4A3A4"/>
          </p15:clr>
        </p15:guide>
        <p15:guide id="18" pos="4205" userDrawn="1">
          <p15:clr>
            <a:srgbClr val="A4A3A4"/>
          </p15:clr>
        </p15:guide>
        <p15:guide id="20" pos="5357" userDrawn="1">
          <p15:clr>
            <a:srgbClr val="A4A3A4"/>
          </p15:clr>
        </p15:guide>
        <p15:guide id="21" pos="5957" userDrawn="1">
          <p15:clr>
            <a:srgbClr val="A4A3A4"/>
          </p15:clr>
        </p15:guide>
        <p15:guide id="22" pos="6509" userDrawn="1">
          <p15:clr>
            <a:srgbClr val="A4A3A4"/>
          </p15:clr>
        </p15:guide>
        <p15:guide id="23" pos="3053" userDrawn="1">
          <p15:clr>
            <a:srgbClr val="A4A3A4"/>
          </p15:clr>
        </p15:guide>
        <p15:guide id="24" pos="3917" userDrawn="1">
          <p15:clr>
            <a:srgbClr val="A4A3A4"/>
          </p15:clr>
        </p15:guide>
        <p15:guide id="27" pos="4781" userDrawn="1">
          <p15:clr>
            <a:srgbClr val="A4A3A4"/>
          </p15:clr>
        </p15:guide>
        <p15:guide id="28" orient="horz" pos="1051" userDrawn="1">
          <p15:clr>
            <a:srgbClr val="A4A3A4"/>
          </p15:clr>
        </p15:guide>
      </p15:sldGuideLst>
    </p:ext>
    <p:ext uri="{2D200454-40CA-4A62-9FC3-DE9A4176ACB9}">
      <p15:notesGuideLst xmlns:p15="http://schemas.microsoft.com/office/powerpoint/2012/main">
        <p15:guide id="1" orient="horz" pos="2924" userDrawn="1">
          <p15:clr>
            <a:srgbClr val="A4A3A4"/>
          </p15:clr>
        </p15:guide>
        <p15:guide id="2" pos="2164" userDrawn="1">
          <p15:clr>
            <a:srgbClr val="A4A3A4"/>
          </p15:clr>
        </p15:guide>
        <p15:guide id="3" orient="horz" pos="2928" userDrawn="1">
          <p15:clr>
            <a:srgbClr val="A4A3A4"/>
          </p15:clr>
        </p15:guide>
        <p15:guide id="4" pos="2209"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 id="2" name="Lindsay Berg" initials="LB" lastIdx="2" clrIdx="2"/>
  <p:cmAuthor id="3" name="Chris Wells" initials="CW" lastIdx="10" clrIdx="3">
    <p:extLst/>
  </p:cmAuthor>
  <p:cmAuthor id="4" name="Karri Alexion-Tiernan" initials="K" lastIdx="2" clrIdx="4">
    <p:extLst/>
  </p:cmAuthor>
  <p:cmAuthor id="5" name="Sarah Wright" initials="SW" lastIdx="30" clrIdx="5">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188F"/>
    <a:srgbClr val="B4009E"/>
    <a:srgbClr val="7BAC00"/>
    <a:srgbClr val="E81123"/>
    <a:srgbClr val="8CC600"/>
    <a:srgbClr val="009AC4"/>
    <a:srgbClr val="007466"/>
    <a:srgbClr val="68217A"/>
    <a:srgbClr val="B3B3B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234" autoAdjust="0"/>
    <p:restoredTop sz="83276" autoAdjust="0"/>
  </p:normalViewPr>
  <p:slideViewPr>
    <p:cSldViewPr snapToGrid="0">
      <p:cViewPr varScale="1">
        <p:scale>
          <a:sx n="106" d="100"/>
          <a:sy n="106" d="100"/>
        </p:scale>
        <p:origin x="522" y="96"/>
      </p:cViewPr>
      <p:guideLst>
        <p:guide orient="horz" pos="187"/>
        <p:guide orient="horz" pos="763"/>
        <p:guide orient="horz" pos="1339"/>
        <p:guide orient="horz" pos="2491"/>
        <p:guide orient="horz" pos="4219"/>
        <p:guide orient="horz" pos="3643"/>
        <p:guide orient="horz" pos="3067"/>
        <p:guide orient="horz" pos="1915"/>
        <p:guide pos="173"/>
        <p:guide pos="1325"/>
        <p:guide pos="7661"/>
        <p:guide pos="749"/>
        <p:guide pos="7085"/>
        <p:guide pos="3629"/>
        <p:guide pos="1901"/>
        <p:guide pos="2477"/>
        <p:guide pos="4205"/>
        <p:guide pos="5357"/>
        <p:guide pos="5957"/>
        <p:guide pos="6509"/>
        <p:guide pos="3053"/>
        <p:guide pos="3917"/>
        <p:guide pos="4781"/>
        <p:guide orient="horz" pos="1051"/>
      </p:guideLst>
    </p:cSldViewPr>
  </p:slideViewPr>
  <p:outlineViewPr>
    <p:cViewPr>
      <p:scale>
        <a:sx n="33" d="100"/>
        <a:sy n="33" d="100"/>
      </p:scale>
      <p:origin x="0" y="-9858"/>
    </p:cViewPr>
  </p:outlineViewPr>
  <p:notesTextViewPr>
    <p:cViewPr>
      <p:scale>
        <a:sx n="100" d="100"/>
        <a:sy n="100" d="100"/>
      </p:scale>
      <p:origin x="0" y="0"/>
    </p:cViewPr>
  </p:notesTextViewPr>
  <p:sorterViewPr>
    <p:cViewPr varScale="1">
      <p:scale>
        <a:sx n="100" d="100"/>
        <a:sy n="100" d="100"/>
      </p:scale>
      <p:origin x="0" y="-1914"/>
    </p:cViewPr>
  </p:sorterViewPr>
  <p:notesViewPr>
    <p:cSldViewPr snapToGrid="0" showGuides="1">
      <p:cViewPr varScale="1">
        <p:scale>
          <a:sx n="64" d="100"/>
          <a:sy n="64" d="100"/>
        </p:scale>
        <p:origin x="-2862" y="-108"/>
      </p:cViewPr>
      <p:guideLst>
        <p:guide orient="horz" pos="2924"/>
        <p:guide pos="2164"/>
        <p:guide orient="horz" pos="2928"/>
        <p:guide pos="220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viewProps" Target="viewProps.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1" y="0"/>
            <a:ext cx="3037840" cy="464820"/>
          </a:xfrm>
          <a:prstGeom prst="rect">
            <a:avLst/>
          </a:prstGeom>
        </p:spPr>
        <p:txBody>
          <a:bodyPr vert="horz" lIns="93175" tIns="46587" rIns="93175" bIns="46587" rtlCol="0"/>
          <a:lstStyle>
            <a:lvl1pPr algn="l">
              <a:defRPr sz="1200"/>
            </a:lvl1pPr>
          </a:lstStyle>
          <a:p>
            <a:endParaRPr lang="en-US" dirty="0"/>
          </a:p>
        </p:txBody>
      </p:sp>
      <p:sp>
        <p:nvSpPr>
          <p:cNvPr id="7" name="Date Placeholder 6"/>
          <p:cNvSpPr>
            <a:spLocks noGrp="1"/>
          </p:cNvSpPr>
          <p:nvPr>
            <p:ph type="dt" sz="quarter" idx="1"/>
          </p:nvPr>
        </p:nvSpPr>
        <p:spPr>
          <a:xfrm>
            <a:off x="3970940" y="0"/>
            <a:ext cx="3037840" cy="464820"/>
          </a:xfrm>
          <a:prstGeom prst="rect">
            <a:avLst/>
          </a:prstGeom>
        </p:spPr>
        <p:txBody>
          <a:bodyPr vert="horz" lIns="93175" tIns="46587" rIns="93175" bIns="46587" rtlCol="0"/>
          <a:lstStyle>
            <a:lvl1pPr algn="r">
              <a:defRPr sz="1200"/>
            </a:lvl1pPr>
          </a:lstStyle>
          <a:p>
            <a:fld id="{C1A05545-1893-40F1-BD2D-58D626242A16}" type="datetime1">
              <a:rPr lang="en-US" smtClean="0">
                <a:latin typeface="Segoe UI" pitchFamily="34" charset="0"/>
              </a:rPr>
              <a:t>3/29/2014</a:t>
            </a:fld>
            <a:endParaRPr lang="en-US" dirty="0">
              <a:latin typeface="Segoe UI" pitchFamily="34" charset="0"/>
            </a:endParaRPr>
          </a:p>
        </p:txBody>
      </p:sp>
      <p:sp>
        <p:nvSpPr>
          <p:cNvPr id="8" name="Footer Placeholder 7"/>
          <p:cNvSpPr>
            <a:spLocks noGrp="1"/>
          </p:cNvSpPr>
          <p:nvPr>
            <p:ph type="ftr" sz="quarter" idx="2"/>
          </p:nvPr>
        </p:nvSpPr>
        <p:spPr>
          <a:xfrm>
            <a:off x="0" y="8829967"/>
            <a:ext cx="5923788" cy="337975"/>
          </a:xfrm>
          <a:prstGeom prst="rect">
            <a:avLst/>
          </a:prstGeom>
        </p:spPr>
        <p:txBody>
          <a:bodyPr vert="horz" lIns="93175" tIns="46587" rIns="93175" bIns="46587" rtlCol="0" anchor="b"/>
          <a:lstStyle>
            <a:lvl1pPr algn="l">
              <a:defRPr sz="1200"/>
            </a:lvl1pPr>
          </a:lstStyle>
          <a:p>
            <a:pPr marL="406022" defTabSz="931440"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406022" defTabSz="931440"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9" name="Slide Number Placeholder 8"/>
          <p:cNvSpPr>
            <a:spLocks noGrp="1"/>
          </p:cNvSpPr>
          <p:nvPr>
            <p:ph type="sldNum" sz="quarter" idx="3"/>
          </p:nvPr>
        </p:nvSpPr>
        <p:spPr>
          <a:xfrm>
            <a:off x="5912104" y="8829968"/>
            <a:ext cx="1096673" cy="464820"/>
          </a:xfrm>
          <a:prstGeom prst="rect">
            <a:avLst/>
          </a:prstGeom>
        </p:spPr>
        <p:txBody>
          <a:bodyPr vert="horz" lIns="93175" tIns="46587" rIns="93175" bIns="46587"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1" y="0"/>
            <a:ext cx="3037840" cy="464820"/>
          </a:xfrm>
          <a:prstGeom prst="rect">
            <a:avLst/>
          </a:prstGeom>
        </p:spPr>
        <p:txBody>
          <a:bodyPr vert="horz" lIns="93175" tIns="46587" rIns="93175" bIns="46587" rtlCol="0"/>
          <a:lstStyle>
            <a:lvl1pPr algn="l">
              <a:defRPr sz="1200">
                <a:latin typeface="Segoe UI" pitchFamily="34" charset="0"/>
              </a:defRPr>
            </a:lvl1pPr>
          </a:lstStyle>
          <a:p>
            <a:endParaRPr lang="en-US" dirty="0"/>
          </a:p>
        </p:txBody>
      </p:sp>
      <p:sp>
        <p:nvSpPr>
          <p:cNvPr id="9" name="Slide Image Placeholder 8"/>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5" tIns="46587" rIns="93175" bIns="46587" rtlCol="0" anchor="ctr"/>
          <a:lstStyle/>
          <a:p>
            <a:endParaRPr lang="en-US" dirty="0"/>
          </a:p>
        </p:txBody>
      </p:sp>
      <p:sp>
        <p:nvSpPr>
          <p:cNvPr id="10" name="Footer Placeholder 9"/>
          <p:cNvSpPr>
            <a:spLocks noGrp="1"/>
          </p:cNvSpPr>
          <p:nvPr>
            <p:ph type="ftr" sz="quarter" idx="4"/>
          </p:nvPr>
        </p:nvSpPr>
        <p:spPr>
          <a:xfrm>
            <a:off x="0" y="8831581"/>
            <a:ext cx="6052313" cy="361897"/>
          </a:xfrm>
          <a:prstGeom prst="rect">
            <a:avLst/>
          </a:prstGeom>
        </p:spPr>
        <p:txBody>
          <a:bodyPr vert="horz" lIns="93175" tIns="46587" rIns="93175" bIns="46587" rtlCol="0" anchor="b"/>
          <a:lstStyle>
            <a:lvl1pPr marL="582343" indent="0" algn="l">
              <a:defRPr sz="1200"/>
            </a:lvl1pPr>
          </a:lstStyle>
          <a:p>
            <a:pPr defTabSz="931440"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440"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1" name="Date Placeholder 10"/>
          <p:cNvSpPr>
            <a:spLocks noGrp="1"/>
          </p:cNvSpPr>
          <p:nvPr>
            <p:ph type="dt" idx="1"/>
          </p:nvPr>
        </p:nvSpPr>
        <p:spPr>
          <a:xfrm>
            <a:off x="3970940" y="0"/>
            <a:ext cx="3037840" cy="464820"/>
          </a:xfrm>
          <a:prstGeom prst="rect">
            <a:avLst/>
          </a:prstGeom>
        </p:spPr>
        <p:txBody>
          <a:bodyPr vert="horz" lIns="93175" tIns="46587" rIns="93175" bIns="46587" rtlCol="0"/>
          <a:lstStyle>
            <a:lvl1pPr algn="r">
              <a:defRPr sz="1200">
                <a:latin typeface="Segoe UI" pitchFamily="34" charset="0"/>
              </a:defRPr>
            </a:lvl1pPr>
          </a:lstStyle>
          <a:p>
            <a:fld id="{37A5EF12-FC44-45F6-A500-30D6D53E3873}" type="datetime1">
              <a:rPr lang="en-US" smtClean="0"/>
              <a:t>3/29/2014</a:t>
            </a:fld>
            <a:endParaRPr lang="en-US" dirty="0"/>
          </a:p>
        </p:txBody>
      </p:sp>
      <p:sp>
        <p:nvSpPr>
          <p:cNvPr id="12" name="Notes Placeholder 11"/>
          <p:cNvSpPr>
            <a:spLocks noGrp="1"/>
          </p:cNvSpPr>
          <p:nvPr>
            <p:ph type="body" sz="quarter" idx="3"/>
          </p:nvPr>
        </p:nvSpPr>
        <p:spPr>
          <a:xfrm>
            <a:off x="701041" y="4415791"/>
            <a:ext cx="5608320" cy="4183380"/>
          </a:xfrm>
          <a:prstGeom prst="rect">
            <a:avLst/>
          </a:prstGeom>
        </p:spPr>
        <p:txBody>
          <a:bodyPr vert="horz" lIns="93175" tIns="46587" rIns="93175" bIns="46587"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6040627" y="8829968"/>
            <a:ext cx="968150" cy="464820"/>
          </a:xfrm>
          <a:prstGeom prst="rect">
            <a:avLst/>
          </a:prstGeom>
        </p:spPr>
        <p:txBody>
          <a:bodyPr vert="horz" lIns="93175" tIns="46587" rIns="93175" bIns="46587"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503" rtl="0" eaLnBrk="1" latinLnBrk="0" hangingPunct="1">
      <a:lnSpc>
        <a:spcPct val="90000"/>
      </a:lnSpc>
      <a:spcAft>
        <a:spcPts val="340"/>
      </a:spcAft>
      <a:defRPr sz="1000" kern="1200">
        <a:solidFill>
          <a:schemeClr val="tx1"/>
        </a:solidFill>
        <a:latin typeface="Segoe UI Light" pitchFamily="34" charset="0"/>
        <a:ea typeface="+mn-ea"/>
        <a:cs typeface="+mn-cs"/>
      </a:defRPr>
    </a:lvl1pPr>
    <a:lvl2pPr marL="217206" indent="-107928"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2pPr>
    <a:lvl3pPr marL="334578" indent="-117373"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3pPr>
    <a:lvl4pPr marL="492423" indent="-149751"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4pPr>
    <a:lvl5pPr marL="627335" indent="-117373"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5pPr>
    <a:lvl6pPr marL="2331259" algn="l" defTabSz="932503" rtl="0" eaLnBrk="1" latinLnBrk="0" hangingPunct="1">
      <a:defRPr sz="1200" kern="1200">
        <a:solidFill>
          <a:schemeClr val="tx1"/>
        </a:solidFill>
        <a:latin typeface="+mn-lt"/>
        <a:ea typeface="+mn-ea"/>
        <a:cs typeface="+mn-cs"/>
      </a:defRPr>
    </a:lvl6pPr>
    <a:lvl7pPr marL="2797510" algn="l" defTabSz="932503" rtl="0" eaLnBrk="1" latinLnBrk="0" hangingPunct="1">
      <a:defRPr sz="1200" kern="1200">
        <a:solidFill>
          <a:schemeClr val="tx1"/>
        </a:solidFill>
        <a:latin typeface="+mn-lt"/>
        <a:ea typeface="+mn-ea"/>
        <a:cs typeface="+mn-cs"/>
      </a:defRPr>
    </a:lvl7pPr>
    <a:lvl8pPr marL="3263762" algn="l" defTabSz="932503" rtl="0" eaLnBrk="1" latinLnBrk="0" hangingPunct="1">
      <a:defRPr sz="1200" kern="1200">
        <a:solidFill>
          <a:schemeClr val="tx1"/>
        </a:solidFill>
        <a:latin typeface="+mn-lt"/>
        <a:ea typeface="+mn-ea"/>
        <a:cs typeface="+mn-cs"/>
      </a:defRPr>
    </a:lvl8pPr>
    <a:lvl9pPr marL="3730014" algn="l" defTabSz="93250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REQUIRED</a:t>
            </a:r>
            <a:r>
              <a:rPr lang="en-US" baseline="0" dirty="0" smtClean="0"/>
              <a:t> SLIDE</a:t>
            </a:r>
            <a:endParaRPr lang="en-US" dirty="0"/>
          </a:p>
        </p:txBody>
      </p:sp>
      <p:sp>
        <p:nvSpPr>
          <p:cNvPr id="5" name="Footer Placeholder 4"/>
          <p:cNvSpPr>
            <a:spLocks noGrp="1"/>
          </p:cNvSpPr>
          <p:nvPr>
            <p:ph type="ftr" sz="quarter" idx="11"/>
          </p:nvPr>
        </p:nvSpPr>
        <p:spPr/>
        <p:txBody>
          <a:bodyPr/>
          <a:lstStyle/>
          <a:p>
            <a:pPr defTabSz="912636"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2636"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49B7936D-AB25-4BB4-A746-14709490ED71}" type="datetime1">
              <a:rPr lang="en-US" smtClean="0">
                <a:solidFill>
                  <a:prstClr val="black"/>
                </a:solidFill>
              </a:rPr>
              <a:t>3/29/2014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a:t>
            </a:fld>
            <a:endParaRPr lang="en-US" dirty="0">
              <a:solidFill>
                <a:prstClr val="black"/>
              </a:solidFill>
            </a:endParaRPr>
          </a:p>
        </p:txBody>
      </p:sp>
      <p:sp>
        <p:nvSpPr>
          <p:cNvPr id="8" name="Header Placeholder 7"/>
          <p:cNvSpPr>
            <a:spLocks noGrp="1"/>
          </p:cNvSpPr>
          <p:nvPr>
            <p:ph type="hdr" sz="quarter" idx="14"/>
          </p:nvPr>
        </p:nvSpPr>
        <p:spPr/>
        <p:txBody>
          <a:bodyPr/>
          <a:lstStyle/>
          <a:p>
            <a:endParaRPr lang="en-US" dirty="0"/>
          </a:p>
        </p:txBody>
      </p:sp>
    </p:spTree>
    <p:extLst>
      <p:ext uri="{BB962C8B-B14F-4D97-AF65-F5344CB8AC3E}">
        <p14:creationId xmlns:p14="http://schemas.microsoft.com/office/powerpoint/2010/main" val="40749462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4375" y="1160463"/>
            <a:ext cx="5568950" cy="3132137"/>
          </a:xfrm>
        </p:spPr>
      </p:sp>
      <p:sp>
        <p:nvSpPr>
          <p:cNvPr id="3" name="Notes Placeholder 2"/>
          <p:cNvSpPr>
            <a:spLocks noGrp="1"/>
          </p:cNvSpPr>
          <p:nvPr>
            <p:ph type="body" idx="1"/>
          </p:nvPr>
        </p:nvSpPr>
        <p:spPr/>
        <p:txBody>
          <a:bodyPr/>
          <a:lstStyle/>
          <a:p>
            <a:r>
              <a:rPr lang="en-US" dirty="0" smtClean="0"/>
              <a:t>Sample for re-use – delete</a:t>
            </a:r>
            <a:r>
              <a:rPr lang="en-US" baseline="0" dirty="0" smtClean="0"/>
              <a:t> if not required.</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F6B00254-1D6D-455B-9366-3E245776AC5A}" type="slidenum">
              <a:rPr lang="en-US" smtClean="0">
                <a:solidFill>
                  <a:prstClr val="black"/>
                </a:solidFill>
              </a:rPr>
              <a:pPr/>
              <a:t>18</a:t>
            </a:fld>
            <a:endParaRPr lang="en-US" dirty="0">
              <a:solidFill>
                <a:prstClr val="black"/>
              </a:solidFill>
            </a:endParaRPr>
          </a:p>
        </p:txBody>
      </p:sp>
      <p:sp>
        <p:nvSpPr>
          <p:cNvPr id="5" name="Header Placeholder 4"/>
          <p:cNvSpPr>
            <a:spLocks noGrp="1"/>
          </p:cNvSpPr>
          <p:nvPr>
            <p:ph type="hdr" sz="quarter" idx="11"/>
          </p:nvPr>
        </p:nvSpPr>
        <p:spPr/>
        <p:txBody>
          <a:bodyPr/>
          <a:lstStyle/>
          <a:p>
            <a:endParaRPr lang="en-US" dirty="0"/>
          </a:p>
        </p:txBody>
      </p:sp>
    </p:spTree>
    <p:extLst>
      <p:ext uri="{BB962C8B-B14F-4D97-AF65-F5344CB8AC3E}">
        <p14:creationId xmlns:p14="http://schemas.microsoft.com/office/powerpoint/2010/main" val="27117404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REQUIRED SLIDE – list resources</a:t>
            </a:r>
            <a:r>
              <a:rPr lang="en-US" baseline="0" dirty="0" smtClean="0"/>
              <a:t> used in presentation and extra material for further reading.</a:t>
            </a:r>
          </a:p>
          <a:p>
            <a:endParaRPr lang="en-NZ"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31440"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440"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7A5EF12-FC44-45F6-A500-30D6D53E3873}" type="datetime1">
              <a:rPr lang="en-US" smtClean="0"/>
              <a:t>3/29/2014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19</a:t>
            </a:fld>
            <a:endParaRPr lang="en-US" dirty="0"/>
          </a:p>
        </p:txBody>
      </p:sp>
    </p:spTree>
    <p:extLst>
      <p:ext uri="{BB962C8B-B14F-4D97-AF65-F5344CB8AC3E}">
        <p14:creationId xmlns:p14="http://schemas.microsoft.com/office/powerpoint/2010/main" val="25663584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REQUIRED SLIDE</a:t>
            </a:r>
          </a:p>
          <a:p>
            <a:endParaRPr lang="en-NZ"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31440"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440"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7A5EF12-FC44-45F6-A500-30D6D53E3873}" type="datetime1">
              <a:rPr lang="en-US" smtClean="0"/>
              <a:t>3/29/2014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20</a:t>
            </a:fld>
            <a:endParaRPr lang="en-US" dirty="0"/>
          </a:p>
        </p:txBody>
      </p:sp>
    </p:spTree>
    <p:extLst>
      <p:ext uri="{BB962C8B-B14F-4D97-AF65-F5344CB8AC3E}">
        <p14:creationId xmlns:p14="http://schemas.microsoft.com/office/powerpoint/2010/main" val="25663584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REQUIRED SLIDE: enter</a:t>
            </a:r>
            <a:r>
              <a:rPr lang="en-NZ" baseline="0" dirty="0" smtClean="0"/>
              <a:t> contact details as appropriate.</a:t>
            </a:r>
          </a:p>
          <a:p>
            <a:endParaRPr lang="en-NZ"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31440"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440"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7A5EF12-FC44-45F6-A500-30D6D53E3873}" type="datetime1">
              <a:rPr lang="en-US" smtClean="0"/>
              <a:t>3/29/2014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21</a:t>
            </a:fld>
            <a:endParaRPr lang="en-US" dirty="0"/>
          </a:p>
        </p:txBody>
      </p:sp>
    </p:spTree>
    <p:extLst>
      <p:ext uri="{BB962C8B-B14F-4D97-AF65-F5344CB8AC3E}">
        <p14:creationId xmlns:p14="http://schemas.microsoft.com/office/powerpoint/2010/main" val="42668312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REQUIRED SLIDE – complete session name, speaker name and short speaker bio</a:t>
            </a:r>
            <a:endParaRPr lang="en-US" dirty="0"/>
          </a:p>
        </p:txBody>
      </p:sp>
      <p:sp>
        <p:nvSpPr>
          <p:cNvPr id="5" name="Footer Placeholder 4"/>
          <p:cNvSpPr>
            <a:spLocks noGrp="1"/>
          </p:cNvSpPr>
          <p:nvPr>
            <p:ph type="ftr" sz="quarter" idx="11"/>
          </p:nvPr>
        </p:nvSpPr>
        <p:spPr/>
        <p:txBody>
          <a:bodyPr/>
          <a:lstStyle/>
          <a:p>
            <a:pPr defTabSz="912636"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2636"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729D7B5-0140-46B5-BE7B-B80D305673A2}" type="datetime1">
              <a:rPr lang="en-US" smtClean="0">
                <a:solidFill>
                  <a:prstClr val="black"/>
                </a:solidFill>
              </a:rPr>
              <a:t>3/29/2014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a:t>
            </a:fld>
            <a:endParaRPr lang="en-US" dirty="0">
              <a:solidFill>
                <a:prstClr val="black"/>
              </a:solidFill>
            </a:endParaRPr>
          </a:p>
        </p:txBody>
      </p:sp>
      <p:sp>
        <p:nvSpPr>
          <p:cNvPr id="8" name="Header Placeholder 7"/>
          <p:cNvSpPr>
            <a:spLocks noGrp="1"/>
          </p:cNvSpPr>
          <p:nvPr>
            <p:ph type="hdr" sz="quarter" idx="14"/>
          </p:nvPr>
        </p:nvSpPr>
        <p:spPr/>
        <p:txBody>
          <a:bodyPr/>
          <a:lstStyle/>
          <a:p>
            <a:endParaRPr lang="en-US" dirty="0"/>
          </a:p>
        </p:txBody>
      </p:sp>
    </p:spTree>
    <p:extLst>
      <p:ext uri="{BB962C8B-B14F-4D97-AF65-F5344CB8AC3E}">
        <p14:creationId xmlns:p14="http://schemas.microsoft.com/office/powerpoint/2010/main" val="37246285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REQUIRED SLIDE </a:t>
            </a:r>
          </a:p>
          <a:p>
            <a:endParaRPr lang="en-NZ"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31440"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440"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7A5EF12-FC44-45F6-A500-30D6D53E3873}" type="datetime1">
              <a:rPr lang="en-US" smtClean="0"/>
              <a:t>3/29/2014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5</a:t>
            </a:fld>
            <a:endParaRPr lang="en-US" dirty="0"/>
          </a:p>
        </p:txBody>
      </p:sp>
    </p:spTree>
    <p:extLst>
      <p:ext uri="{BB962C8B-B14F-4D97-AF65-F5344CB8AC3E}">
        <p14:creationId xmlns:p14="http://schemas.microsoft.com/office/powerpoint/2010/main" val="22334966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4375" y="1160463"/>
            <a:ext cx="5568950" cy="3132137"/>
          </a:xfrm>
        </p:spPr>
      </p:sp>
      <p:sp>
        <p:nvSpPr>
          <p:cNvPr id="3" name="Notes Placeholder 2"/>
          <p:cNvSpPr>
            <a:spLocks noGrp="1"/>
          </p:cNvSpPr>
          <p:nvPr>
            <p:ph type="body" idx="1"/>
          </p:nvPr>
        </p:nvSpPr>
        <p:spPr/>
        <p:txBody>
          <a:bodyPr/>
          <a:lstStyle/>
          <a:p>
            <a:r>
              <a:rPr lang="en-US" dirty="0" smtClean="0"/>
              <a:t>Sample for re-use – delete</a:t>
            </a:r>
            <a:r>
              <a:rPr lang="en-US" baseline="0" dirty="0" smtClean="0"/>
              <a:t> if not required.</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F6B00254-1D6D-455B-9366-3E245776AC5A}" type="slidenum">
              <a:rPr lang="en-US" smtClean="0">
                <a:solidFill>
                  <a:prstClr val="black"/>
                </a:solidFill>
              </a:rPr>
              <a:pPr/>
              <a:t>6</a:t>
            </a:fld>
            <a:endParaRPr lang="en-US" dirty="0">
              <a:solidFill>
                <a:prstClr val="black"/>
              </a:solidFill>
            </a:endParaRPr>
          </a:p>
        </p:txBody>
      </p:sp>
      <p:sp>
        <p:nvSpPr>
          <p:cNvPr id="5" name="Header Placeholder 4"/>
          <p:cNvSpPr>
            <a:spLocks noGrp="1"/>
          </p:cNvSpPr>
          <p:nvPr>
            <p:ph type="hdr" sz="quarter" idx="11"/>
          </p:nvPr>
        </p:nvSpPr>
        <p:spPr/>
        <p:txBody>
          <a:bodyPr/>
          <a:lstStyle/>
          <a:p>
            <a:endParaRPr lang="en-US" dirty="0"/>
          </a:p>
        </p:txBody>
      </p:sp>
    </p:spTree>
    <p:extLst>
      <p:ext uri="{BB962C8B-B14F-4D97-AF65-F5344CB8AC3E}">
        <p14:creationId xmlns:p14="http://schemas.microsoft.com/office/powerpoint/2010/main" val="13457961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REQUIRED SLIDE – list resources</a:t>
            </a:r>
            <a:r>
              <a:rPr lang="en-US" baseline="0" dirty="0" smtClean="0"/>
              <a:t> used in presentation and extra material for further reading.</a:t>
            </a:r>
          </a:p>
          <a:p>
            <a:endParaRPr lang="en-NZ"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31440"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440"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7A5EF12-FC44-45F6-A500-30D6D53E3873}" type="datetime1">
              <a:rPr lang="en-US" smtClean="0"/>
              <a:t>3/29/2014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10</a:t>
            </a:fld>
            <a:endParaRPr lang="en-US" dirty="0"/>
          </a:p>
        </p:txBody>
      </p:sp>
    </p:spTree>
    <p:extLst>
      <p:ext uri="{BB962C8B-B14F-4D97-AF65-F5344CB8AC3E}">
        <p14:creationId xmlns:p14="http://schemas.microsoft.com/office/powerpoint/2010/main" val="38809918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Demo divider (if required) – enter name of demo</a:t>
            </a:r>
            <a:r>
              <a:rPr lang="en-NZ" dirty="0" smtClean="0"/>
              <a:t>.</a:t>
            </a:r>
          </a:p>
          <a:p>
            <a:endParaRPr lang="en-NZ" dirty="0" smtClean="0"/>
          </a:p>
          <a:p>
            <a:pPr marL="171450" indent="-171450">
              <a:buFontTx/>
              <a:buChar char="-"/>
            </a:pPr>
            <a:r>
              <a:rPr lang="en-NZ" dirty="0" smtClean="0"/>
              <a:t>Git</a:t>
            </a:r>
            <a:r>
              <a:rPr lang="en-NZ" baseline="0" dirty="0" smtClean="0"/>
              <a:t> deploy via </a:t>
            </a:r>
            <a:r>
              <a:rPr lang="en-NZ" baseline="0" dirty="0" err="1" smtClean="0"/>
              <a:t>Bitbucket</a:t>
            </a:r>
            <a:r>
              <a:rPr lang="en-NZ" baseline="0" dirty="0" smtClean="0"/>
              <a:t> using MVC5demo</a:t>
            </a:r>
          </a:p>
          <a:p>
            <a:pPr marL="171450" indent="-171450">
              <a:buFontTx/>
              <a:buChar char="-"/>
            </a:pPr>
            <a:r>
              <a:rPr lang="en-NZ" baseline="0" dirty="0" smtClean="0"/>
              <a:t>Create custom deploy script using azure-cli tools</a:t>
            </a:r>
          </a:p>
          <a:p>
            <a:pPr marL="171450" indent="-171450">
              <a:buFontTx/>
              <a:buChar char="-"/>
            </a:pPr>
            <a:r>
              <a:rPr lang="en-NZ" baseline="0" dirty="0" smtClean="0"/>
              <a:t>Custom deploy script samples</a:t>
            </a:r>
          </a:p>
          <a:p>
            <a:pPr marL="388656" lvl="1" indent="-171450">
              <a:buFontTx/>
              <a:buChar char="-"/>
            </a:pPr>
            <a:r>
              <a:rPr lang="en-NZ" baseline="0" dirty="0" smtClean="0"/>
              <a:t>Git commit id</a:t>
            </a:r>
          </a:p>
          <a:p>
            <a:pPr marL="388656" lvl="1" indent="-171450">
              <a:buFontTx/>
              <a:buChar char="-"/>
            </a:pPr>
            <a:r>
              <a:rPr lang="en-NZ" baseline="0" dirty="0" err="1" smtClean="0"/>
              <a:t>WebJob</a:t>
            </a:r>
            <a:endParaRPr lang="en-NZ" baseline="0" dirty="0" smtClean="0"/>
          </a:p>
          <a:p>
            <a:pPr marL="171450" lvl="0" indent="-171450">
              <a:buFontTx/>
              <a:buChar char="-"/>
            </a:pPr>
            <a:r>
              <a:rPr lang="en-NZ" baseline="0" dirty="0" smtClean="0"/>
              <a:t>Show </a:t>
            </a:r>
            <a:r>
              <a:rPr lang="en-NZ" baseline="0" dirty="0" err="1" smtClean="0"/>
              <a:t>WebJob</a:t>
            </a:r>
            <a:r>
              <a:rPr lang="en-NZ" baseline="0" dirty="0" smtClean="0"/>
              <a:t> in </a:t>
            </a:r>
            <a:r>
              <a:rPr lang="en-NZ" baseline="0" dirty="0" err="1" smtClean="0"/>
              <a:t>Hoicpro</a:t>
            </a:r>
            <a:endParaRPr lang="en-NZ" baseline="0" dirty="0" smtClean="0"/>
          </a:p>
          <a:p>
            <a:pPr marL="171450" lvl="0" indent="-171450">
              <a:buFontTx/>
              <a:buChar char="-"/>
            </a:pPr>
            <a:endParaRPr lang="en-NZ" dirty="0" smtClean="0"/>
          </a:p>
          <a:p>
            <a:endParaRPr lang="en-NZ" dirty="0" smtClean="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31440"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440"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7A5EF12-FC44-45F6-A500-30D6D53E3873}" type="datetime1">
              <a:rPr lang="en-US" smtClean="0"/>
              <a:t>3/29/2014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12</a:t>
            </a:fld>
            <a:endParaRPr lang="en-US" dirty="0"/>
          </a:p>
        </p:txBody>
      </p:sp>
    </p:spTree>
    <p:extLst>
      <p:ext uri="{BB962C8B-B14F-4D97-AF65-F5344CB8AC3E}">
        <p14:creationId xmlns:p14="http://schemas.microsoft.com/office/powerpoint/2010/main" val="9911024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dirty="0" smtClean="0"/>
              <a:t>Sample for re-use – delete</a:t>
            </a:r>
            <a:r>
              <a:rPr lang="en-US" sz="1000" baseline="0" dirty="0" smtClean="0"/>
              <a:t> if not required.</a:t>
            </a:r>
          </a:p>
          <a:p>
            <a:endParaRPr lang="en-US" sz="1000" baseline="0" dirty="0" smtClean="0"/>
          </a:p>
        </p:txBody>
      </p:sp>
      <p:sp>
        <p:nvSpPr>
          <p:cNvPr id="4" name="Slide Number Placeholder 3"/>
          <p:cNvSpPr>
            <a:spLocks noGrp="1"/>
          </p:cNvSpPr>
          <p:nvPr>
            <p:ph type="sldNum" sz="quarter" idx="10"/>
          </p:nvPr>
        </p:nvSpPr>
        <p:spPr/>
        <p:txBody>
          <a:bodyPr/>
          <a:lstStyle/>
          <a:p>
            <a:fld id="{C48D5504-34D8-444C-8325-4523A193BFED}"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9144317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Demo divider (if required) – enter name of demo.</a:t>
            </a:r>
          </a:p>
          <a:p>
            <a:endParaRPr lang="en-NZ" dirty="0" smtClean="0"/>
          </a:p>
          <a:p>
            <a:pPr marL="171450" indent="-171450">
              <a:buFontTx/>
              <a:buChar char="-"/>
            </a:pPr>
            <a:r>
              <a:rPr lang="en-NZ" dirty="0" smtClean="0"/>
              <a:t>Small</a:t>
            </a:r>
            <a:r>
              <a:rPr lang="en-NZ" baseline="0" dirty="0" smtClean="0"/>
              <a:t> solution/project structure using MVC5</a:t>
            </a:r>
          </a:p>
          <a:p>
            <a:pPr marL="171450" indent="-171450">
              <a:buFontTx/>
              <a:buChar char="-"/>
            </a:pPr>
            <a:r>
              <a:rPr lang="en-NZ" baseline="0" dirty="0" smtClean="0"/>
              <a:t>Medium solution/project structure using </a:t>
            </a:r>
            <a:r>
              <a:rPr lang="en-NZ" baseline="0" dirty="0" err="1" smtClean="0"/>
              <a:t>RimuTec</a:t>
            </a:r>
            <a:endParaRPr lang="en-NZ" dirty="0" smtClean="0"/>
          </a:p>
          <a:p>
            <a:endParaRPr lang="en-NZ"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31440"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440"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7A5EF12-FC44-45F6-A500-30D6D53E3873}" type="datetime1">
              <a:rPr lang="en-US" smtClean="0"/>
              <a:t>3/29/2014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14</a:t>
            </a:fld>
            <a:endParaRPr lang="en-US" dirty="0"/>
          </a:p>
        </p:txBody>
      </p:sp>
    </p:spTree>
    <p:extLst>
      <p:ext uri="{BB962C8B-B14F-4D97-AF65-F5344CB8AC3E}">
        <p14:creationId xmlns:p14="http://schemas.microsoft.com/office/powerpoint/2010/main" val="23834659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Demo divider (if required) – enter name of demo.</a:t>
            </a:r>
          </a:p>
          <a:p>
            <a:endParaRPr lang="en-NZ" dirty="0"/>
          </a:p>
          <a:p>
            <a:pPr marL="171450" indent="-171450">
              <a:buFontTx/>
              <a:buChar char="-"/>
            </a:pPr>
            <a:r>
              <a:rPr lang="en-NZ" baseline="0" dirty="0" smtClean="0"/>
              <a:t>Security policy using </a:t>
            </a:r>
            <a:r>
              <a:rPr lang="en-NZ" baseline="0" dirty="0" err="1" smtClean="0"/>
              <a:t>ContactGetPolicy</a:t>
            </a:r>
            <a:r>
              <a:rPr lang="en-NZ" baseline="0" dirty="0" smtClean="0"/>
              <a:t> from </a:t>
            </a:r>
            <a:r>
              <a:rPr lang="en-NZ" baseline="0" dirty="0" err="1" smtClean="0"/>
              <a:t>RimuTec</a:t>
            </a:r>
            <a:endParaRPr lang="en-NZ" baseline="0" dirty="0" smtClean="0"/>
          </a:p>
          <a:p>
            <a:pPr marL="171450" indent="-171450">
              <a:buFontTx/>
              <a:buChar char="-"/>
            </a:pPr>
            <a:endParaRPr lang="en-NZ" dirty="0" smtClean="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31440"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440"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7A5EF12-FC44-45F6-A500-30D6D53E3873}" type="datetime1">
              <a:rPr lang="en-US" smtClean="0"/>
              <a:t>3/29/2014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16</a:t>
            </a:fld>
            <a:endParaRPr lang="en-US" dirty="0"/>
          </a:p>
        </p:txBody>
      </p:sp>
    </p:spTree>
    <p:extLst>
      <p:ext uri="{BB962C8B-B14F-4D97-AF65-F5344CB8AC3E}">
        <p14:creationId xmlns:p14="http://schemas.microsoft.com/office/powerpoint/2010/main" val="88844663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Soli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74639" y="2508397"/>
            <a:ext cx="11228387" cy="1720381"/>
          </a:xfrm>
        </p:spPr>
        <p:txBody>
          <a:bodyPr/>
          <a:lstStyle>
            <a:lvl1pPr>
              <a:defRPr sz="6000">
                <a:solidFill>
                  <a:schemeClr val="bg1"/>
                </a:solidFill>
              </a:defRPr>
            </a:lvl1pPr>
          </a:lstStyle>
          <a:p>
            <a:r>
              <a:rPr lang="en-US" dirty="0" smtClean="0"/>
              <a:t>Headline here</a:t>
            </a:r>
            <a:endParaRPr lang="en-US" dirty="0"/>
          </a:p>
        </p:txBody>
      </p:sp>
      <p:sp>
        <p:nvSpPr>
          <p:cNvPr id="3" name="Subtitle 2"/>
          <p:cNvSpPr>
            <a:spLocks noGrp="1"/>
          </p:cNvSpPr>
          <p:nvPr>
            <p:ph type="subTitle" idx="1" hasCustomPrompt="1"/>
          </p:nvPr>
        </p:nvSpPr>
        <p:spPr>
          <a:xfrm>
            <a:off x="274702" y="4712108"/>
            <a:ext cx="8705850" cy="1055382"/>
          </a:xfrm>
        </p:spPr>
        <p:txBody>
          <a:bodyPr/>
          <a:lstStyle>
            <a:lvl1pPr marL="0" indent="0" algn="l">
              <a:buNone/>
              <a:defRPr sz="2200">
                <a:solidFill>
                  <a:schemeClr val="bg1"/>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Speaker Name</a:t>
            </a:r>
            <a:br>
              <a:rPr lang="en-US" smtClean="0"/>
            </a:br>
            <a:r>
              <a:rPr lang="en-US" smtClean="0"/>
              <a:t>Date</a:t>
            </a: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8298" y="216899"/>
            <a:ext cx="2857500" cy="1924050"/>
          </a:xfrm>
          <a:prstGeom prst="rect">
            <a:avLst/>
          </a:prstGeom>
        </p:spPr>
      </p:pic>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877661" y="845501"/>
            <a:ext cx="6039693" cy="666843"/>
          </a:xfrm>
          <a:prstGeom prst="rect">
            <a:avLst/>
          </a:prstGeom>
        </p:spPr>
      </p:pic>
    </p:spTree>
    <p:extLst>
      <p:ext uri="{BB962C8B-B14F-4D97-AF65-F5344CB8AC3E}">
        <p14:creationId xmlns:p14="http://schemas.microsoft.com/office/powerpoint/2010/main" val="2038568750"/>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58pt Title/16pt Text - Purple">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64964"/>
            <a:ext cx="9143999" cy="3384866"/>
          </a:xfrm>
        </p:spPr>
        <p:txBody>
          <a:bodyPr lIns="146304" tIns="91440" rIns="146304" bIns="91440"/>
          <a:lstStyle>
            <a:lvl1pPr>
              <a:lnSpc>
                <a:spcPts val="6300"/>
              </a:lnSpc>
              <a:defRPr sz="5800" baseline="0">
                <a:solidFill>
                  <a:schemeClr val="bg1"/>
                </a:solidFill>
              </a:defRPr>
            </a:lvl1pPr>
          </a:lstStyle>
          <a:p>
            <a:r>
              <a:rPr lang="en-US" smtClean="0"/>
              <a:t>Lorem ipsum dolor sit</a:t>
            </a:r>
            <a:br>
              <a:rPr lang="en-US" smtClean="0"/>
            </a:br>
            <a:r>
              <a:rPr lang="en-US" smtClean="0"/>
              <a:t>amet, consectetuer adipi</a:t>
            </a:r>
            <a:br>
              <a:rPr lang="en-US" smtClean="0"/>
            </a:br>
            <a:r>
              <a:rPr lang="en-US" smtClean="0"/>
              <a:t>scing elit aenean massa.</a:t>
            </a:r>
            <a:br>
              <a:rPr lang="en-US" smtClean="0"/>
            </a:br>
            <a:r>
              <a:rPr lang="en-US" smtClean="0"/>
              <a:t>Cum sociis natoque.</a:t>
            </a:r>
            <a:endParaRPr lang="en-US"/>
          </a:p>
        </p:txBody>
      </p:sp>
      <p:sp>
        <p:nvSpPr>
          <p:cNvPr id="3" name="Footer Placeholder 2"/>
          <p:cNvSpPr>
            <a:spLocks noGrp="1"/>
          </p:cNvSpPr>
          <p:nvPr>
            <p:ph type="ftr" sz="quarter" idx="10"/>
          </p:nvPr>
        </p:nvSpPr>
        <p:spPr/>
        <p:txBody>
          <a:bodyPr/>
          <a:lstStyle>
            <a:lvl1pPr>
              <a:defRPr>
                <a:solidFill>
                  <a:schemeClr val="bg1"/>
                </a:solidFill>
              </a:defRPr>
            </a:lvl1pPr>
          </a:lstStyle>
          <a:p>
            <a:r>
              <a:rPr smtClean="0">
                <a:solidFill>
                  <a:srgbClr val="FFFFFF"/>
                </a:solidFill>
              </a:rPr>
              <a:t>Microsoft Confidential</a:t>
            </a:r>
            <a:endParaRPr>
              <a:solidFill>
                <a:srgbClr val="FFFFFF"/>
              </a:solidFill>
            </a:endParaRPr>
          </a:p>
        </p:txBody>
      </p:sp>
      <p:sp>
        <p:nvSpPr>
          <p:cNvPr id="4" name="Slide Number Placeholder 3"/>
          <p:cNvSpPr>
            <a:spLocks noGrp="1"/>
          </p:cNvSpPr>
          <p:nvPr>
            <p:ph type="sldNum" sz="quarter" idx="11"/>
          </p:nvPr>
        </p:nvSpPr>
        <p:spPr/>
        <p:txBody>
          <a:bodyPr/>
          <a:lstStyle>
            <a:lvl1pPr>
              <a:defRPr>
                <a:solidFill>
                  <a:schemeClr val="bg1"/>
                </a:solidFill>
              </a:defRPr>
            </a:lvl1pPr>
          </a:lstStyle>
          <a:p>
            <a:fld id="{27258FFF-F925-446B-8502-81C933981705}" type="slidenum">
              <a:rPr smtClean="0">
                <a:solidFill>
                  <a:srgbClr val="FFFFFF"/>
                </a:solidFill>
              </a:rPr>
              <a:pPr/>
              <a:t>‹#›</a:t>
            </a:fld>
            <a:endParaRPr>
              <a:solidFill>
                <a:srgbClr val="FFFFFF"/>
              </a:solidFill>
            </a:endParaRPr>
          </a:p>
        </p:txBody>
      </p:sp>
      <p:sp>
        <p:nvSpPr>
          <p:cNvPr id="7" name="Text Placeholder 6"/>
          <p:cNvSpPr>
            <a:spLocks noGrp="1"/>
          </p:cNvSpPr>
          <p:nvPr>
            <p:ph type="body" sz="quarter" idx="12" hasCustomPrompt="1"/>
          </p:nvPr>
        </p:nvSpPr>
        <p:spPr>
          <a:xfrm>
            <a:off x="274638" y="3954463"/>
            <a:ext cx="5486400" cy="2468562"/>
          </a:xfrm>
        </p:spPr>
        <p:txBody>
          <a:bodyPr/>
          <a:lstStyle>
            <a:lvl1pPr marL="0" indent="0">
              <a:lnSpc>
                <a:spcPts val="1800"/>
              </a:lnSpc>
              <a:spcBef>
                <a:spcPts val="1200"/>
              </a:spcBef>
              <a:buNone/>
              <a:defRPr sz="1600" baseline="0">
                <a:solidFill>
                  <a:schemeClr val="bg1"/>
                </a:solidFill>
              </a:defRPr>
            </a:lvl1pPr>
            <a:lvl2pPr marL="0" indent="0">
              <a:lnSpc>
                <a:spcPts val="1800"/>
              </a:lnSpc>
              <a:spcBef>
                <a:spcPts val="1200"/>
              </a:spcBef>
              <a:buNone/>
              <a:defRPr sz="1600"/>
            </a:lvl2pPr>
            <a:lvl3pPr marL="0" indent="0">
              <a:lnSpc>
                <a:spcPts val="1800"/>
              </a:lnSpc>
              <a:spcBef>
                <a:spcPts val="1200"/>
              </a:spcBef>
              <a:buNone/>
              <a:defRPr sz="1600"/>
            </a:lvl3pPr>
            <a:lvl4pPr marL="0" indent="0">
              <a:lnSpc>
                <a:spcPts val="1800"/>
              </a:lnSpc>
              <a:spcBef>
                <a:spcPts val="1200"/>
              </a:spcBef>
              <a:buNone/>
              <a:defRPr sz="1600"/>
            </a:lvl4pPr>
            <a:lvl5pPr marL="0" indent="0">
              <a:lnSpc>
                <a:spcPts val="1800"/>
              </a:lnSpc>
              <a:spcBef>
                <a:spcPts val="1200"/>
              </a:spcBef>
              <a:buNone/>
              <a:defRPr sz="1600"/>
            </a:lvl5pPr>
          </a:lstStyle>
          <a:p>
            <a:pPr lvl="0"/>
            <a:r>
              <a:rPr lang="en-US" smtClean="0"/>
              <a:t>Lorem ipsum dolor sit amet, consectetur adipiscing elit. Nunc et sagittis ligula, non laoreet urna. Aenean porttitor pulvinar lorem, eu accumsan purus mattis nec. Suspendisse eu justo tempus, volutpat velit ut, eleifend velit. </a:t>
            </a:r>
          </a:p>
          <a:p>
            <a:pPr lvl="0"/>
            <a:r>
              <a:rPr lang="en-US" smtClean="0"/>
              <a:t>Cum sociis natoque penatibus et magnis dis parturient montes, nascetur ridiculus mus. Nullam tempus lorem justo, ac placerat neque molestie ut. </a:t>
            </a:r>
            <a:endParaRPr lang="en-US"/>
          </a:p>
        </p:txBody>
      </p:sp>
    </p:spTree>
    <p:extLst>
      <p:ext uri="{BB962C8B-B14F-4D97-AF65-F5344CB8AC3E}">
        <p14:creationId xmlns:p14="http://schemas.microsoft.com/office/powerpoint/2010/main" val="309133131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8pt Title/24pt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64964"/>
            <a:ext cx="9143999" cy="1828800"/>
          </a:xfrm>
        </p:spPr>
        <p:txBody>
          <a:bodyPr lIns="146304" tIns="91440" rIns="146304" bIns="91440"/>
          <a:lstStyle>
            <a:lvl1pPr>
              <a:lnSpc>
                <a:spcPts val="6300"/>
              </a:lnSpc>
              <a:defRPr sz="5800" baseline="0">
                <a:solidFill>
                  <a:schemeClr val="accent1"/>
                </a:solidFill>
              </a:defRPr>
            </a:lvl1pPr>
          </a:lstStyle>
          <a:p>
            <a:r>
              <a:rPr lang="en-US" smtClean="0"/>
              <a:t>Lorem ipsum dolor sit</a:t>
            </a:r>
            <a:br>
              <a:rPr lang="en-US" smtClean="0"/>
            </a:br>
            <a:r>
              <a:rPr lang="en-US" smtClean="0"/>
              <a:t>amet, consectetuer adipi.</a:t>
            </a:r>
            <a:endParaRPr lang="en-US"/>
          </a:p>
        </p:txBody>
      </p:sp>
      <p:sp>
        <p:nvSpPr>
          <p:cNvPr id="3" name="Footer Placeholder 2"/>
          <p:cNvSpPr>
            <a:spLocks noGrp="1"/>
          </p:cNvSpPr>
          <p:nvPr>
            <p:ph type="ftr" sz="quarter" idx="10"/>
          </p:nvPr>
        </p:nvSpPr>
        <p:spPr/>
        <p:txBody>
          <a:bodyPr/>
          <a:lstStyle/>
          <a:p>
            <a:r>
              <a:rPr smtClean="0">
                <a:solidFill>
                  <a:srgbClr val="505050"/>
                </a:solidFill>
              </a:rPr>
              <a:t>Microsoft Confidential</a:t>
            </a:r>
            <a:endParaRPr>
              <a:solidFill>
                <a:srgbClr val="505050"/>
              </a:solidFill>
            </a:endParaRPr>
          </a:p>
        </p:txBody>
      </p:sp>
      <p:sp>
        <p:nvSpPr>
          <p:cNvPr id="4" name="Slide Number Placeholder 3"/>
          <p:cNvSpPr>
            <a:spLocks noGrp="1"/>
          </p:cNvSpPr>
          <p:nvPr>
            <p:ph type="sldNum" sz="quarter" idx="11"/>
          </p:nvPr>
        </p:nvSpPr>
        <p:spPr/>
        <p:txBody>
          <a:bodyPr/>
          <a:lstStyle/>
          <a:p>
            <a:fld id="{27258FFF-F925-446B-8502-81C933981705}" type="slidenum">
              <a:rPr>
                <a:solidFill>
                  <a:srgbClr val="505050"/>
                </a:solidFill>
              </a:rPr>
              <a:pPr/>
              <a:t>‹#›</a:t>
            </a:fld>
            <a:endParaRPr>
              <a:solidFill>
                <a:srgbClr val="505050"/>
              </a:solidFill>
            </a:endParaRPr>
          </a:p>
        </p:txBody>
      </p:sp>
      <p:sp>
        <p:nvSpPr>
          <p:cNvPr id="7" name="Text Placeholder 6"/>
          <p:cNvSpPr>
            <a:spLocks noGrp="1"/>
          </p:cNvSpPr>
          <p:nvPr>
            <p:ph type="body" sz="quarter" idx="12" hasCustomPrompt="1"/>
          </p:nvPr>
        </p:nvSpPr>
        <p:spPr>
          <a:xfrm>
            <a:off x="274638" y="2857189"/>
            <a:ext cx="7670052" cy="3474397"/>
          </a:xfrm>
        </p:spPr>
        <p:txBody>
          <a:bodyPr/>
          <a:lstStyle>
            <a:lvl1pPr marL="0" indent="0">
              <a:lnSpc>
                <a:spcPts val="2600"/>
              </a:lnSpc>
              <a:spcBef>
                <a:spcPts val="3000"/>
              </a:spcBef>
              <a:buNone/>
              <a:defRPr sz="2400" baseline="0">
                <a:latin typeface="+mn-lt"/>
              </a:defRPr>
            </a:lvl1pPr>
            <a:lvl2pPr marL="0" indent="0">
              <a:lnSpc>
                <a:spcPts val="1800"/>
              </a:lnSpc>
              <a:spcBef>
                <a:spcPts val="1200"/>
              </a:spcBef>
              <a:buNone/>
              <a:defRPr sz="1600"/>
            </a:lvl2pPr>
            <a:lvl3pPr marL="0" indent="0">
              <a:lnSpc>
                <a:spcPts val="1800"/>
              </a:lnSpc>
              <a:spcBef>
                <a:spcPts val="1200"/>
              </a:spcBef>
              <a:buNone/>
              <a:defRPr sz="1600"/>
            </a:lvl3pPr>
            <a:lvl4pPr marL="0" indent="0">
              <a:lnSpc>
                <a:spcPts val="1800"/>
              </a:lnSpc>
              <a:spcBef>
                <a:spcPts val="1200"/>
              </a:spcBef>
              <a:buNone/>
              <a:defRPr sz="1600"/>
            </a:lvl4pPr>
            <a:lvl5pPr marL="0" indent="0">
              <a:lnSpc>
                <a:spcPts val="1800"/>
              </a:lnSpc>
              <a:spcBef>
                <a:spcPts val="1200"/>
              </a:spcBef>
              <a:buNone/>
              <a:defRPr sz="1600"/>
            </a:lvl5pPr>
          </a:lstStyle>
          <a:p>
            <a:pPr lvl="0"/>
            <a:r>
              <a:rPr lang="en-US" smtClean="0"/>
              <a:t>Lorem ipsum dolor sit amet, consectetur adipiscing </a:t>
            </a:r>
            <a:br>
              <a:rPr lang="en-US" smtClean="0"/>
            </a:br>
            <a:r>
              <a:rPr lang="en-US" smtClean="0"/>
              <a:t>elit. Nunc et sagittis ligula, non laoreet urna. </a:t>
            </a:r>
          </a:p>
          <a:p>
            <a:pPr lvl="0"/>
            <a:r>
              <a:rPr lang="en-US" smtClean="0"/>
              <a:t>Aenean porttitor pulvinar lorem, eu accumsan purus mattis nec. Suspendisse eu justo tempus. </a:t>
            </a:r>
          </a:p>
          <a:p>
            <a:pPr lvl="0"/>
            <a:r>
              <a:rPr lang="en-US" smtClean="0"/>
              <a:t>Cum sociis natoque penatibus et magnis dis parturient montes, nascetur ridiculus mus.</a:t>
            </a:r>
            <a:endParaRPr lang="en-US"/>
          </a:p>
        </p:txBody>
      </p:sp>
    </p:spTree>
    <p:extLst>
      <p:ext uri="{BB962C8B-B14F-4D97-AF65-F5344CB8AC3E}">
        <p14:creationId xmlns:p14="http://schemas.microsoft.com/office/powerpoint/2010/main" val="3978401990"/>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8pt Title/24pt Text - Gray">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64964"/>
            <a:ext cx="9143999" cy="1828800"/>
          </a:xfrm>
        </p:spPr>
        <p:txBody>
          <a:bodyPr lIns="146304" tIns="91440" rIns="146304" bIns="91440"/>
          <a:lstStyle>
            <a:lvl1pPr>
              <a:lnSpc>
                <a:spcPts val="6300"/>
              </a:lnSpc>
              <a:defRPr sz="5800" baseline="0">
                <a:solidFill>
                  <a:schemeClr val="accent6"/>
                </a:solidFill>
              </a:defRPr>
            </a:lvl1pPr>
          </a:lstStyle>
          <a:p>
            <a:r>
              <a:rPr lang="en-US" smtClean="0"/>
              <a:t>Lorem ipsum dolor sit</a:t>
            </a:r>
            <a:br>
              <a:rPr lang="en-US" smtClean="0"/>
            </a:br>
            <a:r>
              <a:rPr lang="en-US" smtClean="0"/>
              <a:t>amet, consectetuer adipi.</a:t>
            </a:r>
            <a:endParaRPr lang="en-US"/>
          </a:p>
        </p:txBody>
      </p:sp>
      <p:sp>
        <p:nvSpPr>
          <p:cNvPr id="3" name="Footer Placeholder 2"/>
          <p:cNvSpPr>
            <a:spLocks noGrp="1"/>
          </p:cNvSpPr>
          <p:nvPr>
            <p:ph type="ftr" sz="quarter" idx="10"/>
          </p:nvPr>
        </p:nvSpPr>
        <p:spPr/>
        <p:txBody>
          <a:bodyPr/>
          <a:lstStyle>
            <a:lvl1pPr>
              <a:defRPr>
                <a:solidFill>
                  <a:schemeClr val="bg1"/>
                </a:solidFill>
              </a:defRPr>
            </a:lvl1pPr>
          </a:lstStyle>
          <a:p>
            <a:r>
              <a:rPr smtClean="0">
                <a:solidFill>
                  <a:srgbClr val="FFFFFF"/>
                </a:solidFill>
              </a:rPr>
              <a:t>Microsoft Confidential</a:t>
            </a:r>
            <a:endParaRPr>
              <a:solidFill>
                <a:srgbClr val="FFFFFF"/>
              </a:solidFill>
            </a:endParaRPr>
          </a:p>
        </p:txBody>
      </p:sp>
      <p:sp>
        <p:nvSpPr>
          <p:cNvPr id="4" name="Slide Number Placeholder 3"/>
          <p:cNvSpPr>
            <a:spLocks noGrp="1"/>
          </p:cNvSpPr>
          <p:nvPr>
            <p:ph type="sldNum" sz="quarter" idx="11"/>
          </p:nvPr>
        </p:nvSpPr>
        <p:spPr/>
        <p:txBody>
          <a:bodyPr/>
          <a:lstStyle>
            <a:lvl1pPr>
              <a:defRPr>
                <a:solidFill>
                  <a:schemeClr val="bg1"/>
                </a:solidFill>
              </a:defRPr>
            </a:lvl1pPr>
          </a:lstStyle>
          <a:p>
            <a:fld id="{27258FFF-F925-446B-8502-81C933981705}" type="slidenum">
              <a:rPr smtClean="0">
                <a:solidFill>
                  <a:srgbClr val="FFFFFF"/>
                </a:solidFill>
              </a:rPr>
              <a:pPr/>
              <a:t>‹#›</a:t>
            </a:fld>
            <a:endParaRPr>
              <a:solidFill>
                <a:srgbClr val="FFFFFF"/>
              </a:solidFill>
            </a:endParaRPr>
          </a:p>
        </p:txBody>
      </p:sp>
      <p:sp>
        <p:nvSpPr>
          <p:cNvPr id="7" name="Text Placeholder 6"/>
          <p:cNvSpPr>
            <a:spLocks noGrp="1"/>
          </p:cNvSpPr>
          <p:nvPr>
            <p:ph type="body" sz="quarter" idx="12" hasCustomPrompt="1"/>
          </p:nvPr>
        </p:nvSpPr>
        <p:spPr>
          <a:xfrm>
            <a:off x="274638" y="2857189"/>
            <a:ext cx="7670052" cy="3474397"/>
          </a:xfrm>
        </p:spPr>
        <p:txBody>
          <a:bodyPr/>
          <a:lstStyle>
            <a:lvl1pPr marL="0" indent="0">
              <a:lnSpc>
                <a:spcPts val="2600"/>
              </a:lnSpc>
              <a:spcBef>
                <a:spcPts val="3000"/>
              </a:spcBef>
              <a:buNone/>
              <a:defRPr sz="2400" baseline="0">
                <a:solidFill>
                  <a:schemeClr val="bg1"/>
                </a:solidFill>
                <a:latin typeface="+mn-lt"/>
              </a:defRPr>
            </a:lvl1pPr>
            <a:lvl2pPr marL="0" indent="0">
              <a:lnSpc>
                <a:spcPts val="1800"/>
              </a:lnSpc>
              <a:spcBef>
                <a:spcPts val="1200"/>
              </a:spcBef>
              <a:buNone/>
              <a:defRPr sz="1600"/>
            </a:lvl2pPr>
            <a:lvl3pPr marL="0" indent="0">
              <a:lnSpc>
                <a:spcPts val="1800"/>
              </a:lnSpc>
              <a:spcBef>
                <a:spcPts val="1200"/>
              </a:spcBef>
              <a:buNone/>
              <a:defRPr sz="1600"/>
            </a:lvl3pPr>
            <a:lvl4pPr marL="0" indent="0">
              <a:lnSpc>
                <a:spcPts val="1800"/>
              </a:lnSpc>
              <a:spcBef>
                <a:spcPts val="1200"/>
              </a:spcBef>
              <a:buNone/>
              <a:defRPr sz="1600"/>
            </a:lvl4pPr>
            <a:lvl5pPr marL="0" indent="0">
              <a:lnSpc>
                <a:spcPts val="1800"/>
              </a:lnSpc>
              <a:spcBef>
                <a:spcPts val="1200"/>
              </a:spcBef>
              <a:buNone/>
              <a:defRPr sz="1600"/>
            </a:lvl5pPr>
          </a:lstStyle>
          <a:p>
            <a:pPr lvl="0"/>
            <a:r>
              <a:rPr lang="en-US" smtClean="0"/>
              <a:t>Lorem ipsum dolor sit amet, consectetur adipiscing </a:t>
            </a:r>
            <a:br>
              <a:rPr lang="en-US" smtClean="0"/>
            </a:br>
            <a:r>
              <a:rPr lang="en-US" smtClean="0"/>
              <a:t>elit. Nunc et sagittis ligula, non laoreet urna. </a:t>
            </a:r>
          </a:p>
          <a:p>
            <a:pPr lvl="0"/>
            <a:r>
              <a:rPr lang="en-US" smtClean="0"/>
              <a:t>Aenean porttitor pulvinar lorem, eu accumsan purus mattis nec. Suspendisse eu justo tempus. </a:t>
            </a:r>
          </a:p>
          <a:p>
            <a:pPr lvl="0"/>
            <a:r>
              <a:rPr lang="en-US" smtClean="0"/>
              <a:t>Cum sociis natoque penatibus et magnis dis parturient montes, nascetur ridiculus mus.</a:t>
            </a:r>
            <a:endParaRPr lang="en-US"/>
          </a:p>
        </p:txBody>
      </p:sp>
    </p:spTree>
    <p:extLst>
      <p:ext uri="{BB962C8B-B14F-4D97-AF65-F5344CB8AC3E}">
        <p14:creationId xmlns:p14="http://schemas.microsoft.com/office/powerpoint/2010/main" val="3744608840"/>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8pt Title/24pt Text - Orange">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64964"/>
            <a:ext cx="9143999" cy="1828800"/>
          </a:xfrm>
        </p:spPr>
        <p:txBody>
          <a:bodyPr lIns="146304" tIns="91440" rIns="146304" bIns="91440"/>
          <a:lstStyle>
            <a:lvl1pPr>
              <a:lnSpc>
                <a:spcPts val="6300"/>
              </a:lnSpc>
              <a:defRPr sz="5800" baseline="0">
                <a:solidFill>
                  <a:schemeClr val="bg1"/>
                </a:solidFill>
              </a:defRPr>
            </a:lvl1pPr>
          </a:lstStyle>
          <a:p>
            <a:r>
              <a:rPr lang="en-US" smtClean="0"/>
              <a:t>Lorem ipsum dolor sit</a:t>
            </a:r>
            <a:br>
              <a:rPr lang="en-US" smtClean="0"/>
            </a:br>
            <a:r>
              <a:rPr lang="en-US" smtClean="0"/>
              <a:t>amet, consectetuer adipi.</a:t>
            </a:r>
            <a:endParaRPr lang="en-US"/>
          </a:p>
        </p:txBody>
      </p:sp>
      <p:sp>
        <p:nvSpPr>
          <p:cNvPr id="3" name="Footer Placeholder 2"/>
          <p:cNvSpPr>
            <a:spLocks noGrp="1"/>
          </p:cNvSpPr>
          <p:nvPr>
            <p:ph type="ftr" sz="quarter" idx="10"/>
          </p:nvPr>
        </p:nvSpPr>
        <p:spPr/>
        <p:txBody>
          <a:bodyPr/>
          <a:lstStyle>
            <a:lvl1pPr>
              <a:defRPr>
                <a:solidFill>
                  <a:schemeClr val="bg1"/>
                </a:solidFill>
              </a:defRPr>
            </a:lvl1pPr>
          </a:lstStyle>
          <a:p>
            <a:r>
              <a:rPr smtClean="0">
                <a:solidFill>
                  <a:srgbClr val="FFFFFF"/>
                </a:solidFill>
              </a:rPr>
              <a:t>Microsoft Confidential</a:t>
            </a:r>
            <a:endParaRPr>
              <a:solidFill>
                <a:srgbClr val="FFFFFF"/>
              </a:solidFill>
            </a:endParaRPr>
          </a:p>
        </p:txBody>
      </p:sp>
      <p:sp>
        <p:nvSpPr>
          <p:cNvPr id="4" name="Slide Number Placeholder 3"/>
          <p:cNvSpPr>
            <a:spLocks noGrp="1"/>
          </p:cNvSpPr>
          <p:nvPr>
            <p:ph type="sldNum" sz="quarter" idx="11"/>
          </p:nvPr>
        </p:nvSpPr>
        <p:spPr/>
        <p:txBody>
          <a:bodyPr/>
          <a:lstStyle>
            <a:lvl1pPr>
              <a:defRPr>
                <a:solidFill>
                  <a:schemeClr val="bg1"/>
                </a:solidFill>
              </a:defRPr>
            </a:lvl1pPr>
          </a:lstStyle>
          <a:p>
            <a:fld id="{27258FFF-F925-446B-8502-81C933981705}" type="slidenum">
              <a:rPr smtClean="0">
                <a:solidFill>
                  <a:srgbClr val="FFFFFF"/>
                </a:solidFill>
              </a:rPr>
              <a:pPr/>
              <a:t>‹#›</a:t>
            </a:fld>
            <a:endParaRPr>
              <a:solidFill>
                <a:srgbClr val="FFFFFF"/>
              </a:solidFill>
            </a:endParaRPr>
          </a:p>
        </p:txBody>
      </p:sp>
      <p:sp>
        <p:nvSpPr>
          <p:cNvPr id="7" name="Text Placeholder 6"/>
          <p:cNvSpPr>
            <a:spLocks noGrp="1"/>
          </p:cNvSpPr>
          <p:nvPr>
            <p:ph type="body" sz="quarter" idx="12" hasCustomPrompt="1"/>
          </p:nvPr>
        </p:nvSpPr>
        <p:spPr>
          <a:xfrm>
            <a:off x="274638" y="2857189"/>
            <a:ext cx="7670052" cy="3474397"/>
          </a:xfrm>
        </p:spPr>
        <p:txBody>
          <a:bodyPr/>
          <a:lstStyle>
            <a:lvl1pPr marL="0" indent="0">
              <a:lnSpc>
                <a:spcPts val="2600"/>
              </a:lnSpc>
              <a:spcBef>
                <a:spcPts val="3000"/>
              </a:spcBef>
              <a:buNone/>
              <a:defRPr sz="2400" baseline="0">
                <a:solidFill>
                  <a:schemeClr val="bg1"/>
                </a:solidFill>
                <a:latin typeface="+mn-lt"/>
              </a:defRPr>
            </a:lvl1pPr>
            <a:lvl2pPr marL="0" indent="0">
              <a:lnSpc>
                <a:spcPts val="1800"/>
              </a:lnSpc>
              <a:spcBef>
                <a:spcPts val="1200"/>
              </a:spcBef>
              <a:buNone/>
              <a:defRPr sz="1600"/>
            </a:lvl2pPr>
            <a:lvl3pPr marL="0" indent="0">
              <a:lnSpc>
                <a:spcPts val="1800"/>
              </a:lnSpc>
              <a:spcBef>
                <a:spcPts val="1200"/>
              </a:spcBef>
              <a:buNone/>
              <a:defRPr sz="1600"/>
            </a:lvl3pPr>
            <a:lvl4pPr marL="0" indent="0">
              <a:lnSpc>
                <a:spcPts val="1800"/>
              </a:lnSpc>
              <a:spcBef>
                <a:spcPts val="1200"/>
              </a:spcBef>
              <a:buNone/>
              <a:defRPr sz="1600"/>
            </a:lvl4pPr>
            <a:lvl5pPr marL="0" indent="0">
              <a:lnSpc>
                <a:spcPts val="1800"/>
              </a:lnSpc>
              <a:spcBef>
                <a:spcPts val="1200"/>
              </a:spcBef>
              <a:buNone/>
              <a:defRPr sz="1600"/>
            </a:lvl5pPr>
          </a:lstStyle>
          <a:p>
            <a:pPr lvl="0"/>
            <a:r>
              <a:rPr lang="en-US" smtClean="0"/>
              <a:t>Lorem ipsum dolor sit amet, consectetur adipiscing </a:t>
            </a:r>
            <a:br>
              <a:rPr lang="en-US" smtClean="0"/>
            </a:br>
            <a:r>
              <a:rPr lang="en-US" smtClean="0"/>
              <a:t>elit. Nunc et sagittis ligula, non laoreet urna. </a:t>
            </a:r>
          </a:p>
          <a:p>
            <a:pPr lvl="0"/>
            <a:r>
              <a:rPr lang="en-US" smtClean="0"/>
              <a:t>Aenean porttitor pulvinar lorem, eu accumsan purus mattis nec. Suspendisse eu justo tempus. </a:t>
            </a:r>
          </a:p>
          <a:p>
            <a:pPr lvl="0"/>
            <a:r>
              <a:rPr lang="en-US" smtClean="0"/>
              <a:t>Cum sociis natoque penatibus et magnis dis parturient montes, nascetur ridiculus mus.</a:t>
            </a:r>
            <a:endParaRPr lang="en-US"/>
          </a:p>
        </p:txBody>
      </p:sp>
    </p:spTree>
    <p:extLst>
      <p:ext uri="{BB962C8B-B14F-4D97-AF65-F5344CB8AC3E}">
        <p14:creationId xmlns:p14="http://schemas.microsoft.com/office/powerpoint/2010/main" val="1786281768"/>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58pt Title/26pt Bullet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64964"/>
            <a:ext cx="9143999" cy="1097302"/>
          </a:xfrm>
        </p:spPr>
        <p:txBody>
          <a:bodyPr lIns="146304" tIns="91440" rIns="146304" bIns="91440"/>
          <a:lstStyle>
            <a:lvl1pPr>
              <a:lnSpc>
                <a:spcPts val="6300"/>
              </a:lnSpc>
              <a:defRPr sz="5800" baseline="0">
                <a:solidFill>
                  <a:schemeClr val="accent1"/>
                </a:solidFill>
              </a:defRPr>
            </a:lvl1pPr>
          </a:lstStyle>
          <a:p>
            <a:r>
              <a:rPr lang="en-US" smtClean="0"/>
              <a:t>Lorem ipsum dolor sit.</a:t>
            </a:r>
            <a:endParaRPr lang="en-US"/>
          </a:p>
        </p:txBody>
      </p:sp>
      <p:sp>
        <p:nvSpPr>
          <p:cNvPr id="3" name="Footer Placeholder 2"/>
          <p:cNvSpPr>
            <a:spLocks noGrp="1"/>
          </p:cNvSpPr>
          <p:nvPr>
            <p:ph type="ftr" sz="quarter" idx="10"/>
          </p:nvPr>
        </p:nvSpPr>
        <p:spPr/>
        <p:txBody>
          <a:bodyPr/>
          <a:lstStyle/>
          <a:p>
            <a:r>
              <a:rPr smtClean="0">
                <a:solidFill>
                  <a:srgbClr val="505050"/>
                </a:solidFill>
              </a:rPr>
              <a:t>Microsoft Confidential</a:t>
            </a:r>
            <a:endParaRPr>
              <a:solidFill>
                <a:srgbClr val="505050"/>
              </a:solidFill>
            </a:endParaRPr>
          </a:p>
        </p:txBody>
      </p:sp>
      <p:sp>
        <p:nvSpPr>
          <p:cNvPr id="4" name="Slide Number Placeholder 3"/>
          <p:cNvSpPr>
            <a:spLocks noGrp="1"/>
          </p:cNvSpPr>
          <p:nvPr>
            <p:ph type="sldNum" sz="quarter" idx="11"/>
          </p:nvPr>
        </p:nvSpPr>
        <p:spPr/>
        <p:txBody>
          <a:bodyPr/>
          <a:lstStyle/>
          <a:p>
            <a:fld id="{27258FFF-F925-446B-8502-81C933981705}" type="slidenum">
              <a:rPr>
                <a:solidFill>
                  <a:srgbClr val="505050"/>
                </a:solidFill>
              </a:rPr>
              <a:pPr/>
              <a:t>‹#›</a:t>
            </a:fld>
            <a:endParaRPr>
              <a:solidFill>
                <a:srgbClr val="505050"/>
              </a:solidFill>
            </a:endParaRPr>
          </a:p>
        </p:txBody>
      </p:sp>
      <p:sp>
        <p:nvSpPr>
          <p:cNvPr id="8" name="Text Placeholder 7"/>
          <p:cNvSpPr>
            <a:spLocks noGrp="1"/>
          </p:cNvSpPr>
          <p:nvPr>
            <p:ph type="body" sz="quarter" idx="13" hasCustomPrompt="1"/>
          </p:nvPr>
        </p:nvSpPr>
        <p:spPr>
          <a:xfrm>
            <a:off x="274638" y="2125663"/>
            <a:ext cx="9144000" cy="4082870"/>
          </a:xfrm>
        </p:spPr>
        <p:txBody>
          <a:bodyPr/>
          <a:lstStyle>
            <a:lvl1pPr marL="233363" indent="-233363">
              <a:spcBef>
                <a:spcPts val="1200"/>
              </a:spcBef>
              <a:defRPr sz="2600">
                <a:latin typeface="+mn-lt"/>
              </a:defRPr>
            </a:lvl1pPr>
            <a:lvl2pPr marL="690563" indent="-233363">
              <a:spcBef>
                <a:spcPts val="1200"/>
              </a:spcBef>
              <a:buSzPct val="100000"/>
              <a:buFont typeface="Segoe UI" pitchFamily="34" charset="0"/>
              <a:buChar char="‐"/>
              <a:defRPr/>
            </a:lvl2pPr>
            <a:lvl3pPr marL="1147763" indent="-233363">
              <a:spcBef>
                <a:spcPts val="1200"/>
              </a:spcBef>
              <a:buFont typeface="Wingdings" pitchFamily="2" charset="2"/>
              <a:buChar char="§"/>
              <a:defRPr/>
            </a:lvl3pPr>
            <a:lvl4pPr marL="1600200" indent="-342900">
              <a:spcBef>
                <a:spcPts val="1200"/>
              </a:spcBef>
              <a:buFont typeface="+mj-lt"/>
              <a:buAutoNum type="arabicPeriod"/>
              <a:defRPr/>
            </a:lvl4pPr>
            <a:lvl5pPr marL="1946275" indent="-342900">
              <a:spcBef>
                <a:spcPts val="1200"/>
              </a:spcBef>
              <a:buFont typeface="+mj-lt"/>
              <a:buAutoNum type="alphaLcParenR"/>
              <a:defRPr/>
            </a:lvl5pPr>
          </a:lstStyle>
          <a:p>
            <a:pPr lvl="0"/>
            <a:r>
              <a:rPr lang="en-US" smtClean="0"/>
              <a:t>Lorem ipsum dolor sit amet, consectetur adipiscing </a:t>
            </a:r>
            <a:br>
              <a:rPr lang="en-US" smtClean="0"/>
            </a:br>
            <a:r>
              <a:rPr lang="en-US" smtClean="0"/>
              <a:t>elit. Nunc et sagittis ligula</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6339795"/>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0pt Text">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27258FFF-F925-446B-8502-81C933981705}" type="slidenum">
              <a:rPr>
                <a:solidFill>
                  <a:srgbClr val="505050"/>
                </a:solidFill>
              </a:rPr>
              <a:pPr/>
              <a:t>‹#›</a:t>
            </a:fld>
            <a:endParaRPr>
              <a:solidFill>
                <a:srgbClr val="505050"/>
              </a:solidFill>
            </a:endParaRPr>
          </a:p>
        </p:txBody>
      </p:sp>
      <p:pic>
        <p:nvPicPr>
          <p:cNvPr id="6" name="Picture 5"/>
          <p:cNvPicPr>
            <a:picLocks noChangeAspect="1"/>
          </p:cNvPicPr>
          <p:nvPr userDrawn="1"/>
        </p:nvPicPr>
        <p:blipFill rotWithShape="1">
          <a:blip r:embed="rId2" cstate="screen">
            <a:extLst>
              <a:ext uri="{28A0092B-C50C-407E-A947-70E740481C1C}">
                <a14:useLocalDpi xmlns:a14="http://schemas.microsoft.com/office/drawing/2010/main" val="0"/>
              </a:ext>
            </a:extLst>
          </a:blip>
          <a:srcRect/>
          <a:stretch/>
        </p:blipFill>
        <p:spPr>
          <a:xfrm>
            <a:off x="-1" y="0"/>
            <a:ext cx="5964865" cy="6994525"/>
          </a:xfrm>
          <a:prstGeom prst="rect">
            <a:avLst/>
          </a:prstGeom>
        </p:spPr>
      </p:pic>
      <p:sp>
        <p:nvSpPr>
          <p:cNvPr id="9" name="Rectangle 8"/>
          <p:cNvSpPr/>
          <p:nvPr userDrawn="1"/>
        </p:nvSpPr>
        <p:spPr bwMode="auto">
          <a:xfrm>
            <a:off x="4891618" y="0"/>
            <a:ext cx="2011658" cy="6994525"/>
          </a:xfrm>
          <a:prstGeom prst="rect">
            <a:avLst/>
          </a:prstGeom>
          <a:gradFill>
            <a:gsLst>
              <a:gs pos="63000">
                <a:schemeClr val="bg1"/>
              </a:gs>
              <a:gs pos="75325">
                <a:srgbClr val="FFFFFF">
                  <a:alpha val="92000"/>
                </a:srgbClr>
              </a:gs>
              <a:gs pos="88000">
                <a:schemeClr val="bg1">
                  <a:alpha val="33000"/>
                </a:schemeClr>
              </a:gs>
              <a:gs pos="100000">
                <a:schemeClr val="bg1">
                  <a:alpha val="0"/>
                </a:schemeClr>
              </a:gs>
            </a:gsLst>
            <a:lin ang="1080000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Text Placeholder 6"/>
          <p:cNvSpPr>
            <a:spLocks noGrp="1"/>
          </p:cNvSpPr>
          <p:nvPr>
            <p:ph type="body" sz="quarter" idx="12" hasCustomPrompt="1"/>
          </p:nvPr>
        </p:nvSpPr>
        <p:spPr>
          <a:xfrm>
            <a:off x="5761038" y="1028410"/>
            <a:ext cx="6409624" cy="5303462"/>
          </a:xfrm>
        </p:spPr>
        <p:txBody>
          <a:bodyPr/>
          <a:lstStyle>
            <a:lvl1pPr marL="0" indent="0">
              <a:lnSpc>
                <a:spcPts val="3400"/>
              </a:lnSpc>
              <a:spcBef>
                <a:spcPts val="3600"/>
              </a:spcBef>
              <a:buNone/>
              <a:defRPr sz="3000" baseline="0">
                <a:solidFill>
                  <a:schemeClr val="tx2"/>
                </a:solidFill>
                <a:latin typeface="+mj-lt"/>
              </a:defRPr>
            </a:lvl1pPr>
            <a:lvl2pPr marL="0" indent="0">
              <a:lnSpc>
                <a:spcPts val="1800"/>
              </a:lnSpc>
              <a:spcBef>
                <a:spcPts val="1200"/>
              </a:spcBef>
              <a:buNone/>
              <a:defRPr sz="1600"/>
            </a:lvl2pPr>
            <a:lvl3pPr marL="0" indent="0">
              <a:lnSpc>
                <a:spcPts val="1800"/>
              </a:lnSpc>
              <a:spcBef>
                <a:spcPts val="1200"/>
              </a:spcBef>
              <a:buNone/>
              <a:defRPr sz="1600"/>
            </a:lvl3pPr>
            <a:lvl4pPr marL="0" indent="0">
              <a:lnSpc>
                <a:spcPts val="1800"/>
              </a:lnSpc>
              <a:spcBef>
                <a:spcPts val="1200"/>
              </a:spcBef>
              <a:buNone/>
              <a:defRPr sz="1600"/>
            </a:lvl4pPr>
            <a:lvl5pPr marL="0" indent="0">
              <a:lnSpc>
                <a:spcPts val="1800"/>
              </a:lnSpc>
              <a:spcBef>
                <a:spcPts val="1200"/>
              </a:spcBef>
              <a:buNone/>
              <a:defRPr sz="1600"/>
            </a:lvl5pPr>
          </a:lstStyle>
          <a:p>
            <a:pPr lvl="0"/>
            <a:r>
              <a:rPr lang="en-US" smtClean="0"/>
              <a:t>Lorem ipsum dolor sit amet, consectetur adipiscing elit. Suspendisse eu justo tempus. </a:t>
            </a:r>
          </a:p>
          <a:p>
            <a:pPr lvl="0"/>
            <a:r>
              <a:rPr lang="en-US" smtClean="0"/>
              <a:t>Aenean porttitor pulvinar lorem, </a:t>
            </a:r>
            <a:br>
              <a:rPr lang="en-US" smtClean="0"/>
            </a:br>
            <a:r>
              <a:rPr lang="en-US" smtClean="0"/>
              <a:t>eu accumsan purus mattis nec. </a:t>
            </a:r>
          </a:p>
          <a:p>
            <a:pPr lvl="0"/>
            <a:r>
              <a:rPr lang="en-US" smtClean="0"/>
              <a:t>Cum sociis natoque penatibus </a:t>
            </a:r>
            <a:br>
              <a:rPr lang="en-US" smtClean="0"/>
            </a:br>
            <a:r>
              <a:rPr lang="en-US" smtClean="0"/>
              <a:t>et magnis dis parturient montes, nascetur ridiculus mus.</a:t>
            </a:r>
            <a:endParaRPr lang="en-US"/>
          </a:p>
        </p:txBody>
      </p:sp>
      <p:sp>
        <p:nvSpPr>
          <p:cNvPr id="3" name="Footer Placeholder 2"/>
          <p:cNvSpPr>
            <a:spLocks noGrp="1"/>
          </p:cNvSpPr>
          <p:nvPr>
            <p:ph type="ftr" sz="quarter" idx="10"/>
          </p:nvPr>
        </p:nvSpPr>
        <p:spPr/>
        <p:txBody>
          <a:bodyPr/>
          <a:lstStyle>
            <a:lvl1pPr>
              <a:defRPr>
                <a:solidFill>
                  <a:schemeClr val="bg1"/>
                </a:solidFill>
              </a:defRPr>
            </a:lvl1pPr>
          </a:lstStyle>
          <a:p>
            <a:r>
              <a:rPr smtClean="0">
                <a:solidFill>
                  <a:srgbClr val="FFFFFF"/>
                </a:solidFill>
              </a:rPr>
              <a:t>Microsoft Confidential</a:t>
            </a:r>
            <a:endParaRPr>
              <a:solidFill>
                <a:srgbClr val="FFFFFF"/>
              </a:solidFill>
            </a:endParaRPr>
          </a:p>
        </p:txBody>
      </p:sp>
    </p:spTree>
    <p:extLst>
      <p:ext uri="{BB962C8B-B14F-4D97-AF65-F5344CB8AC3E}">
        <p14:creationId xmlns:p14="http://schemas.microsoft.com/office/powerpoint/2010/main" val="3875151854"/>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63pt 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64964"/>
            <a:ext cx="9143999" cy="1097302"/>
          </a:xfrm>
        </p:spPr>
        <p:txBody>
          <a:bodyPr lIns="146304" tIns="91440" rIns="146304" bIns="91440"/>
          <a:lstStyle>
            <a:lvl1pPr>
              <a:lnSpc>
                <a:spcPts val="6300"/>
              </a:lnSpc>
              <a:defRPr sz="5800" baseline="0">
                <a:solidFill>
                  <a:schemeClr val="accent1"/>
                </a:solidFill>
              </a:defRPr>
            </a:lvl1pPr>
          </a:lstStyle>
          <a:p>
            <a:r>
              <a:rPr lang="en-US" smtClean="0"/>
              <a:t>Lorem ipsum dolor sit.</a:t>
            </a:r>
            <a:endParaRPr lang="en-US"/>
          </a:p>
        </p:txBody>
      </p:sp>
      <p:sp>
        <p:nvSpPr>
          <p:cNvPr id="3" name="Footer Placeholder 2"/>
          <p:cNvSpPr>
            <a:spLocks noGrp="1"/>
          </p:cNvSpPr>
          <p:nvPr>
            <p:ph type="ftr" sz="quarter" idx="10"/>
          </p:nvPr>
        </p:nvSpPr>
        <p:spPr/>
        <p:txBody>
          <a:bodyPr/>
          <a:lstStyle/>
          <a:p>
            <a:r>
              <a:rPr smtClean="0">
                <a:solidFill>
                  <a:srgbClr val="505050"/>
                </a:solidFill>
              </a:rPr>
              <a:t>Microsoft Confidential</a:t>
            </a:r>
            <a:endParaRPr>
              <a:solidFill>
                <a:srgbClr val="505050"/>
              </a:solidFill>
            </a:endParaRPr>
          </a:p>
        </p:txBody>
      </p:sp>
      <p:sp>
        <p:nvSpPr>
          <p:cNvPr id="4" name="Slide Number Placeholder 3"/>
          <p:cNvSpPr>
            <a:spLocks noGrp="1"/>
          </p:cNvSpPr>
          <p:nvPr>
            <p:ph type="sldNum" sz="quarter" idx="11"/>
          </p:nvPr>
        </p:nvSpPr>
        <p:spPr/>
        <p:txBody>
          <a:bodyPr/>
          <a:lstStyle/>
          <a:p>
            <a:fld id="{27258FFF-F925-446B-8502-81C933981705}" type="slidenum">
              <a:rPr>
                <a:solidFill>
                  <a:srgbClr val="505050"/>
                </a:solidFill>
              </a:rPr>
              <a:pPr/>
              <a:t>‹#›</a:t>
            </a:fld>
            <a:endParaRPr>
              <a:solidFill>
                <a:srgbClr val="505050"/>
              </a:solidFill>
            </a:endParaRPr>
          </a:p>
        </p:txBody>
      </p:sp>
    </p:spTree>
    <p:extLst>
      <p:ext uri="{BB962C8B-B14F-4D97-AF65-F5344CB8AC3E}">
        <p14:creationId xmlns:p14="http://schemas.microsoft.com/office/powerpoint/2010/main" val="1824481692"/>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6pt Header w/Subtext">
    <p:spTree>
      <p:nvGrpSpPr>
        <p:cNvPr id="1" name=""/>
        <p:cNvGrpSpPr/>
        <p:nvPr/>
      </p:nvGrpSpPr>
      <p:grpSpPr>
        <a:xfrm>
          <a:off x="0" y="0"/>
          <a:ext cx="0" cy="0"/>
          <a:chOff x="0" y="0"/>
          <a:chExt cx="0" cy="0"/>
        </a:xfrm>
      </p:grpSpPr>
      <p:sp>
        <p:nvSpPr>
          <p:cNvPr id="2" name="Footer Placeholder 1"/>
          <p:cNvSpPr>
            <a:spLocks noGrp="1"/>
          </p:cNvSpPr>
          <p:nvPr>
            <p:ph type="ftr" sz="quarter" idx="12"/>
          </p:nvPr>
        </p:nvSpPr>
        <p:spPr/>
        <p:txBody>
          <a:bodyPr/>
          <a:lstStyle/>
          <a:p>
            <a:r>
              <a:rPr smtClean="0">
                <a:solidFill>
                  <a:srgbClr val="505050"/>
                </a:solidFill>
              </a:rPr>
              <a:t>Microsoft Confidential</a:t>
            </a:r>
            <a:endParaRPr>
              <a:solidFill>
                <a:srgbClr val="505050"/>
              </a:solidFill>
            </a:endParaRPr>
          </a:p>
        </p:txBody>
      </p:sp>
      <p:sp>
        <p:nvSpPr>
          <p:cNvPr id="3" name="Slide Number Placeholder 2"/>
          <p:cNvSpPr>
            <a:spLocks noGrp="1"/>
          </p:cNvSpPr>
          <p:nvPr>
            <p:ph type="sldNum" sz="quarter" idx="13"/>
          </p:nvPr>
        </p:nvSpPr>
        <p:spPr/>
        <p:txBody>
          <a:bodyPr/>
          <a:lstStyle/>
          <a:p>
            <a:fld id="{27258FFF-F925-446B-8502-81C933981705}" type="slidenum">
              <a:rPr>
                <a:solidFill>
                  <a:srgbClr val="505050"/>
                </a:solidFill>
              </a:rPr>
              <a:pPr/>
              <a:t>‹#›</a:t>
            </a:fld>
            <a:endParaRPr>
              <a:solidFill>
                <a:srgbClr val="505050"/>
              </a:solidFill>
            </a:endParaRPr>
          </a:p>
        </p:txBody>
      </p:sp>
      <p:sp>
        <p:nvSpPr>
          <p:cNvPr id="8" name="Text Placeholder 4"/>
          <p:cNvSpPr>
            <a:spLocks noGrp="1"/>
          </p:cNvSpPr>
          <p:nvPr>
            <p:ph type="body" sz="quarter" idx="11"/>
          </p:nvPr>
        </p:nvSpPr>
        <p:spPr>
          <a:xfrm>
            <a:off x="274639" y="355512"/>
            <a:ext cx="6400799" cy="629914"/>
          </a:xfrm>
        </p:spPr>
        <p:txBody>
          <a:bodyPr lIns="146304" tIns="109728" rIns="146304" bIns="109728" anchor="t" anchorCtr="0"/>
          <a:lstStyle>
            <a:lvl1pPr marL="0" indent="0">
              <a:lnSpc>
                <a:spcPts val="3600"/>
              </a:lnSpc>
              <a:buFontTx/>
              <a:buNone/>
              <a:defRPr sz="3600">
                <a:solidFill>
                  <a:schemeClr val="tx2"/>
                </a:solidFill>
                <a:latin typeface="+mj-lt"/>
              </a:defRPr>
            </a:lvl1pPr>
            <a:lvl2pPr marL="342867" indent="0">
              <a:buFontTx/>
              <a:buNone/>
              <a:defRPr sz="3600">
                <a:latin typeface="Segoe Pro Light"/>
              </a:defRPr>
            </a:lvl2pPr>
            <a:lvl3pPr marL="571444" indent="0">
              <a:buFontTx/>
              <a:buNone/>
              <a:defRPr sz="3600">
                <a:latin typeface="Segoe Pro Light"/>
              </a:defRPr>
            </a:lvl3pPr>
            <a:lvl4pPr marL="800021" indent="0">
              <a:buFontTx/>
              <a:buNone/>
              <a:defRPr sz="3600">
                <a:latin typeface="Segoe Pro Light"/>
              </a:defRPr>
            </a:lvl4pPr>
            <a:lvl5pPr marL="1028598" indent="0">
              <a:buFontTx/>
              <a:buNone/>
              <a:defRPr sz="3600">
                <a:latin typeface="Segoe Pro Light"/>
              </a:defRPr>
            </a:lvl5pPr>
          </a:lstStyle>
          <a:p>
            <a:pPr lvl="0"/>
            <a:r>
              <a:rPr lang="en-US" smtClean="0"/>
              <a:t>Click to edit Master text styles</a:t>
            </a:r>
          </a:p>
        </p:txBody>
      </p:sp>
      <p:sp>
        <p:nvSpPr>
          <p:cNvPr id="11" name="Text Placeholder 10"/>
          <p:cNvSpPr>
            <a:spLocks noGrp="1"/>
          </p:cNvSpPr>
          <p:nvPr>
            <p:ph type="body" sz="quarter" idx="14"/>
          </p:nvPr>
        </p:nvSpPr>
        <p:spPr>
          <a:xfrm>
            <a:off x="274638" y="2125663"/>
            <a:ext cx="3200429" cy="2743200"/>
          </a:xfrm>
        </p:spPr>
        <p:txBody>
          <a:bodyPr/>
          <a:lstStyle>
            <a:lvl1pPr marL="0" indent="0">
              <a:lnSpc>
                <a:spcPct val="100000"/>
              </a:lnSpc>
              <a:spcBef>
                <a:spcPts val="0"/>
              </a:spcBef>
              <a:spcAft>
                <a:spcPts val="3000"/>
              </a:spcAft>
              <a:buNone/>
              <a:defRPr sz="1800">
                <a:latin typeface="+mn-lt"/>
              </a:defRPr>
            </a:lvl1pPr>
            <a:lvl2pPr marL="3175" indent="0">
              <a:lnSpc>
                <a:spcPts val="1450"/>
              </a:lnSpc>
              <a:spcBef>
                <a:spcPts val="0"/>
              </a:spcBef>
              <a:spcAft>
                <a:spcPts val="1200"/>
              </a:spcAft>
              <a:buNone/>
              <a:defRPr sz="1300" b="1"/>
            </a:lvl2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3624509950"/>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0pt Header &amp; 24pt Title Box">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12436475" cy="6994525"/>
          </a:xfrm>
        </p:spPr>
        <p:txBody>
          <a:bodyPr/>
          <a:lstStyle>
            <a:lvl1pPr marL="0" indent="0">
              <a:buNone/>
              <a:defRPr>
                <a:solidFill>
                  <a:srgbClr val="505050"/>
                </a:solidFill>
              </a:defRPr>
            </a:lvl1pPr>
          </a:lstStyle>
          <a:p>
            <a:r>
              <a:rPr lang="en-US" smtClean="0"/>
              <a:t>Click icon to add picture</a:t>
            </a:r>
            <a:endParaRPr lang="en-US" dirty="0"/>
          </a:p>
        </p:txBody>
      </p:sp>
      <p:sp>
        <p:nvSpPr>
          <p:cNvPr id="2" name="Footer Placeholder 1"/>
          <p:cNvSpPr>
            <a:spLocks noGrp="1"/>
          </p:cNvSpPr>
          <p:nvPr>
            <p:ph type="ftr" sz="quarter" idx="12"/>
          </p:nvPr>
        </p:nvSpPr>
        <p:spPr/>
        <p:txBody>
          <a:bodyPr/>
          <a:lstStyle/>
          <a:p>
            <a:r>
              <a:rPr smtClean="0">
                <a:solidFill>
                  <a:srgbClr val="505050"/>
                </a:solidFill>
              </a:rPr>
              <a:t>Microsoft Confidential</a:t>
            </a:r>
            <a:endParaRPr>
              <a:solidFill>
                <a:srgbClr val="505050"/>
              </a:solidFill>
            </a:endParaRPr>
          </a:p>
        </p:txBody>
      </p:sp>
      <p:sp>
        <p:nvSpPr>
          <p:cNvPr id="5" name="Slide Number Placeholder 4"/>
          <p:cNvSpPr>
            <a:spLocks noGrp="1"/>
          </p:cNvSpPr>
          <p:nvPr>
            <p:ph type="sldNum" sz="quarter" idx="13"/>
          </p:nvPr>
        </p:nvSpPr>
        <p:spPr/>
        <p:txBody>
          <a:bodyPr/>
          <a:lstStyle/>
          <a:p>
            <a:fld id="{27258FFF-F925-446B-8502-81C933981705}" type="slidenum">
              <a:rPr>
                <a:solidFill>
                  <a:srgbClr val="505050"/>
                </a:solidFill>
              </a:rPr>
              <a:pPr/>
              <a:t>‹#›</a:t>
            </a:fld>
            <a:endParaRPr>
              <a:solidFill>
                <a:srgbClr val="505050"/>
              </a:solidFill>
            </a:endParaRPr>
          </a:p>
        </p:txBody>
      </p:sp>
      <p:sp>
        <p:nvSpPr>
          <p:cNvPr id="9" name="Text Placeholder 8"/>
          <p:cNvSpPr>
            <a:spLocks noGrp="1"/>
          </p:cNvSpPr>
          <p:nvPr>
            <p:ph type="body" sz="quarter" idx="14"/>
          </p:nvPr>
        </p:nvSpPr>
        <p:spPr>
          <a:xfrm>
            <a:off x="274638" y="1242535"/>
            <a:ext cx="5029200" cy="5029200"/>
          </a:xfrm>
        </p:spPr>
        <p:txBody>
          <a:bodyPr lIns="146304" tIns="91440" rIns="146304" bIns="91440"/>
          <a:lstStyle>
            <a:lvl1pPr marL="0" indent="0">
              <a:lnSpc>
                <a:spcPts val="2900"/>
              </a:lnSpc>
              <a:spcBef>
                <a:spcPts val="0"/>
              </a:spcBef>
              <a:spcAft>
                <a:spcPts val="2400"/>
              </a:spcAft>
              <a:buNone/>
              <a:defRPr lang="en-US" sz="2400" kern="1200" spc="0" baseline="0">
                <a:solidFill>
                  <a:schemeClr val="bg1"/>
                </a:solidFill>
                <a:latin typeface="+mj-lt"/>
                <a:ea typeface="+mn-ea"/>
                <a:cs typeface="+mn-cs"/>
              </a:defRPr>
            </a:lvl1pPr>
            <a:lvl2pPr marL="342900" indent="0">
              <a:buNone/>
              <a:defRPr/>
            </a:lvl2pPr>
            <a:lvl3pPr marL="571500" indent="0">
              <a:buNone/>
              <a:defRPr/>
            </a:lvl3pPr>
            <a:lvl4pPr marL="800100" indent="0">
              <a:buNone/>
              <a:defRPr/>
            </a:lvl4pPr>
            <a:lvl5pPr marL="1028700" indent="0">
              <a:buNone/>
              <a:defRPr/>
            </a:lvl5pPr>
          </a:lstStyle>
          <a:p>
            <a:pPr marL="0" marR="0" lvl="0" indent="0" algn="l" defTabSz="932742" rtl="0" eaLnBrk="1" fontAlgn="auto" latinLnBrk="0" hangingPunct="1">
              <a:lnSpc>
                <a:spcPct val="90000"/>
              </a:lnSpc>
              <a:spcBef>
                <a:spcPct val="20000"/>
              </a:spcBef>
              <a:spcAft>
                <a:spcPts val="0"/>
              </a:spcAft>
              <a:buClrTx/>
              <a:buSzPct val="90000"/>
              <a:buFont typeface="Arial" pitchFamily="34" charset="0"/>
              <a:buNone/>
              <a:tabLst/>
            </a:pPr>
            <a:r>
              <a:rPr lang="en-US" smtClean="0"/>
              <a:t>Click to edit Master text styles</a:t>
            </a:r>
          </a:p>
          <a:p>
            <a:pPr marL="0" marR="0" lvl="1" indent="0" algn="l" defTabSz="932742" rtl="0" eaLnBrk="1" fontAlgn="auto" latinLnBrk="0" hangingPunct="1">
              <a:lnSpc>
                <a:spcPct val="90000"/>
              </a:lnSpc>
              <a:spcBef>
                <a:spcPct val="20000"/>
              </a:spcBef>
              <a:spcAft>
                <a:spcPts val="0"/>
              </a:spcAft>
              <a:buClrTx/>
              <a:buSzPct val="90000"/>
              <a:buFont typeface="Arial" pitchFamily="34" charset="0"/>
              <a:buNone/>
              <a:tabLst/>
            </a:pPr>
            <a:r>
              <a:rPr lang="en-US" smtClean="0"/>
              <a:t>Second level</a:t>
            </a:r>
          </a:p>
          <a:p>
            <a:pPr marL="0" marR="0" lvl="2" indent="0" algn="l" defTabSz="932742" rtl="0" eaLnBrk="1" fontAlgn="auto" latinLnBrk="0" hangingPunct="1">
              <a:lnSpc>
                <a:spcPct val="90000"/>
              </a:lnSpc>
              <a:spcBef>
                <a:spcPct val="20000"/>
              </a:spcBef>
              <a:spcAft>
                <a:spcPts val="0"/>
              </a:spcAft>
              <a:buClrTx/>
              <a:buSzPct val="90000"/>
              <a:buFont typeface="Arial" pitchFamily="34" charset="0"/>
              <a:buNone/>
              <a:tabLst/>
            </a:pPr>
            <a:r>
              <a:rPr lang="en-US" smtClean="0"/>
              <a:t>Third level</a:t>
            </a:r>
          </a:p>
          <a:p>
            <a:pPr marL="0" marR="0" lvl="3" indent="0" algn="l" defTabSz="932742" rtl="0" eaLnBrk="1" fontAlgn="auto" latinLnBrk="0" hangingPunct="1">
              <a:lnSpc>
                <a:spcPct val="90000"/>
              </a:lnSpc>
              <a:spcBef>
                <a:spcPct val="20000"/>
              </a:spcBef>
              <a:spcAft>
                <a:spcPts val="0"/>
              </a:spcAft>
              <a:buClrTx/>
              <a:buSzPct val="90000"/>
              <a:buFont typeface="Arial" pitchFamily="34" charset="0"/>
              <a:buNone/>
              <a:tabLst/>
            </a:pPr>
            <a:r>
              <a:rPr lang="en-US" smtClean="0"/>
              <a:t>Fourth level</a:t>
            </a:r>
          </a:p>
          <a:p>
            <a:pPr marL="0" marR="0" lvl="4" indent="0" algn="l" defTabSz="932742" rtl="0" eaLnBrk="1" fontAlgn="auto" latinLnBrk="0" hangingPunct="1">
              <a:lnSpc>
                <a:spcPct val="90000"/>
              </a:lnSpc>
              <a:spcBef>
                <a:spcPct val="20000"/>
              </a:spcBef>
              <a:spcAft>
                <a:spcPts val="0"/>
              </a:spcAft>
              <a:buClrTx/>
              <a:buSzPct val="90000"/>
              <a:buFont typeface="Arial" pitchFamily="34" charset="0"/>
              <a:buNone/>
              <a:tabLst/>
            </a:pPr>
            <a:r>
              <a:rPr lang="en-US" smtClean="0"/>
              <a:t>Fifth level</a:t>
            </a:r>
            <a:endParaRPr lang="en-US"/>
          </a:p>
        </p:txBody>
      </p:sp>
    </p:spTree>
    <p:extLst>
      <p:ext uri="{BB962C8B-B14F-4D97-AF65-F5344CB8AC3E}">
        <p14:creationId xmlns:p14="http://schemas.microsoft.com/office/powerpoint/2010/main" val="398974587"/>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4pt Title">
    <p:spTree>
      <p:nvGrpSpPr>
        <p:cNvPr id="1" name=""/>
        <p:cNvGrpSpPr/>
        <p:nvPr/>
      </p:nvGrpSpPr>
      <p:grpSpPr>
        <a:xfrm>
          <a:off x="0" y="0"/>
          <a:ext cx="0" cy="0"/>
          <a:chOff x="0" y="0"/>
          <a:chExt cx="0" cy="0"/>
        </a:xfrm>
      </p:grpSpPr>
      <p:sp>
        <p:nvSpPr>
          <p:cNvPr id="2" name="Footer Placeholder 1"/>
          <p:cNvSpPr>
            <a:spLocks noGrp="1"/>
          </p:cNvSpPr>
          <p:nvPr>
            <p:ph type="ftr" sz="quarter" idx="12"/>
          </p:nvPr>
        </p:nvSpPr>
        <p:spPr/>
        <p:txBody>
          <a:bodyPr/>
          <a:lstStyle/>
          <a:p>
            <a:r>
              <a:rPr smtClean="0">
                <a:solidFill>
                  <a:srgbClr val="505050"/>
                </a:solidFill>
              </a:rPr>
              <a:t>Microsoft Confidential</a:t>
            </a:r>
            <a:endParaRPr>
              <a:solidFill>
                <a:srgbClr val="505050"/>
              </a:solidFill>
            </a:endParaRPr>
          </a:p>
        </p:txBody>
      </p:sp>
      <p:sp>
        <p:nvSpPr>
          <p:cNvPr id="3" name="Slide Number Placeholder 2"/>
          <p:cNvSpPr>
            <a:spLocks noGrp="1"/>
          </p:cNvSpPr>
          <p:nvPr>
            <p:ph type="sldNum" sz="quarter" idx="13"/>
          </p:nvPr>
        </p:nvSpPr>
        <p:spPr/>
        <p:txBody>
          <a:bodyPr/>
          <a:lstStyle/>
          <a:p>
            <a:fld id="{27258FFF-F925-446B-8502-81C933981705}" type="slidenum">
              <a:rPr>
                <a:solidFill>
                  <a:srgbClr val="505050"/>
                </a:solidFill>
              </a:rPr>
              <a:pPr/>
              <a:t>‹#›</a:t>
            </a:fld>
            <a:endParaRPr>
              <a:solidFill>
                <a:srgbClr val="505050"/>
              </a:solidFill>
            </a:endParaRPr>
          </a:p>
        </p:txBody>
      </p:sp>
      <p:sp>
        <p:nvSpPr>
          <p:cNvPr id="9" name="Text Placeholder 4"/>
          <p:cNvSpPr>
            <a:spLocks noGrp="1"/>
          </p:cNvSpPr>
          <p:nvPr>
            <p:ph type="body" sz="quarter" idx="10"/>
          </p:nvPr>
        </p:nvSpPr>
        <p:spPr>
          <a:xfrm>
            <a:off x="274818" y="375657"/>
            <a:ext cx="6400614" cy="457195"/>
          </a:xfrm>
        </p:spPr>
        <p:txBody>
          <a:bodyPr lIns="182880" tIns="146304" rIns="182880" bIns="146304" anchor="ctr" anchorCtr="0"/>
          <a:lstStyle>
            <a:lvl1pPr marL="0" indent="0">
              <a:lnSpc>
                <a:spcPts val="2800"/>
              </a:lnSpc>
              <a:spcBef>
                <a:spcPts val="0"/>
              </a:spcBef>
              <a:buFontTx/>
              <a:buNone/>
              <a:defRPr sz="2400">
                <a:solidFill>
                  <a:schemeClr val="tx2"/>
                </a:solidFill>
                <a:latin typeface="+mj-lt"/>
              </a:defRPr>
            </a:lvl1pPr>
            <a:lvl2pPr marL="342867" indent="0">
              <a:buFontTx/>
              <a:buNone/>
              <a:defRPr sz="2400">
                <a:latin typeface="Segoe Pro Light"/>
              </a:defRPr>
            </a:lvl2pPr>
            <a:lvl3pPr marL="571444" indent="0">
              <a:buFontTx/>
              <a:buNone/>
              <a:defRPr sz="2400">
                <a:latin typeface="Segoe Pro Light"/>
              </a:defRPr>
            </a:lvl3pPr>
            <a:lvl4pPr marL="800021" indent="0">
              <a:buFontTx/>
              <a:buNone/>
              <a:defRPr sz="2400">
                <a:latin typeface="Segoe Pro Light"/>
              </a:defRPr>
            </a:lvl4pPr>
            <a:lvl5pPr marL="1028598" indent="0">
              <a:buFontTx/>
              <a:buNone/>
              <a:defRPr sz="2400">
                <a:latin typeface="Segoe Pro Light"/>
              </a:defRPr>
            </a:lvl5pPr>
          </a:lstStyle>
          <a:p>
            <a:pPr lvl="0"/>
            <a:r>
              <a:rPr lang="en-US" smtClean="0"/>
              <a:t>Click to edit Master text styles</a:t>
            </a:r>
          </a:p>
        </p:txBody>
      </p:sp>
    </p:spTree>
    <p:extLst>
      <p:ext uri="{BB962C8B-B14F-4D97-AF65-F5344CB8AC3E}">
        <p14:creationId xmlns:p14="http://schemas.microsoft.com/office/powerpoint/2010/main" val="4274277753"/>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art 1">
    <p:spTree>
      <p:nvGrpSpPr>
        <p:cNvPr id="1" name=""/>
        <p:cNvGrpSpPr/>
        <p:nvPr/>
      </p:nvGrpSpPr>
      <p:grpSpPr>
        <a:xfrm>
          <a:off x="0" y="0"/>
          <a:ext cx="0" cy="0"/>
          <a:chOff x="0" y="0"/>
          <a:chExt cx="0" cy="0"/>
        </a:xfrm>
      </p:grpSpPr>
      <p:pic>
        <p:nvPicPr>
          <p:cNvPr id="7" name="Picture Placeholder 3"/>
          <p:cNvPicPr>
            <a:picLocks noChangeAspect="1"/>
          </p:cNvPicPr>
          <p:nvPr userDrawn="1"/>
        </p:nvPicPr>
        <p:blipFill rotWithShape="1">
          <a:blip r:embed="rId2" cstate="screen">
            <a:extLst>
              <a:ext uri="{28A0092B-C50C-407E-A947-70E740481C1C}">
                <a14:useLocalDpi xmlns:a14="http://schemas.microsoft.com/office/drawing/2010/main" val="0"/>
              </a:ext>
            </a:extLst>
          </a:blip>
          <a:srcRect/>
          <a:stretch/>
        </p:blipFill>
        <p:spPr>
          <a:xfrm flipH="1">
            <a:off x="-7372" y="0"/>
            <a:ext cx="12534900" cy="6994526"/>
          </a:xfrm>
          <a:prstGeom prst="rect">
            <a:avLst/>
          </a:prstGeom>
        </p:spPr>
      </p:pic>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2937" y="284936"/>
            <a:ext cx="11910600" cy="6424653"/>
          </a:xfrm>
          <a:prstGeom prst="rect">
            <a:avLst/>
          </a:prstGeom>
          <a:noFill/>
          <a:ln>
            <a:noFill/>
          </a:ln>
        </p:spPr>
      </p:pic>
      <p:pic>
        <p:nvPicPr>
          <p:cNvPr id="8" name="Picture 7"/>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480241" y="479775"/>
            <a:ext cx="1300462" cy="277369"/>
          </a:xfrm>
          <a:prstGeom prst="rect">
            <a:avLst/>
          </a:prstGeom>
        </p:spPr>
      </p:pic>
      <p:sp>
        <p:nvSpPr>
          <p:cNvPr id="2" name="Title 1"/>
          <p:cNvSpPr>
            <a:spLocks noGrp="1"/>
          </p:cNvSpPr>
          <p:nvPr userDrawn="1">
            <p:ph type="ctrTitle" hasCustomPrompt="1"/>
          </p:nvPr>
        </p:nvSpPr>
        <p:spPr>
          <a:xfrm>
            <a:off x="274638" y="2142636"/>
            <a:ext cx="11228387" cy="1720381"/>
          </a:xfrm>
        </p:spPr>
        <p:txBody>
          <a:bodyPr/>
          <a:lstStyle>
            <a:lvl1pPr>
              <a:defRPr sz="6000" baseline="0"/>
            </a:lvl1pPr>
          </a:lstStyle>
          <a:p>
            <a:r>
              <a:rPr lang="en-US" smtClean="0"/>
              <a:t>Lorem ipsum</a:t>
            </a:r>
            <a:br>
              <a:rPr lang="en-US" smtClean="0"/>
            </a:br>
            <a:r>
              <a:rPr lang="en-US" smtClean="0"/>
              <a:t>dolor amet</a:t>
            </a:r>
            <a:endParaRPr lang="en-US"/>
          </a:p>
        </p:txBody>
      </p:sp>
      <p:sp>
        <p:nvSpPr>
          <p:cNvPr id="3" name="Subtitle 2"/>
          <p:cNvSpPr>
            <a:spLocks noGrp="1"/>
          </p:cNvSpPr>
          <p:nvPr userDrawn="1">
            <p:ph type="subTitle" idx="1" hasCustomPrompt="1"/>
          </p:nvPr>
        </p:nvSpPr>
        <p:spPr>
          <a:xfrm>
            <a:off x="274702" y="3954463"/>
            <a:ext cx="8705850" cy="1055382"/>
          </a:xfrm>
        </p:spPr>
        <p:txBody>
          <a:bodyPr/>
          <a:lstStyle>
            <a:lvl1pPr marL="0" indent="0" algn="l">
              <a:buNone/>
              <a:defRPr sz="2200">
                <a:solidFill>
                  <a:schemeClr val="tx2"/>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Speaker Name</a:t>
            </a:r>
            <a:br>
              <a:rPr lang="en-US" smtClean="0"/>
            </a:br>
            <a:r>
              <a:rPr lang="en-US" smtClean="0"/>
              <a:t>Date</a:t>
            </a:r>
          </a:p>
        </p:txBody>
      </p:sp>
    </p:spTree>
    <p:extLst>
      <p:ext uri="{BB962C8B-B14F-4D97-AF65-F5344CB8AC3E}">
        <p14:creationId xmlns:p14="http://schemas.microsoft.com/office/powerpoint/2010/main" val="3518866618"/>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24pt Title/48pt header">
    <p:spTree>
      <p:nvGrpSpPr>
        <p:cNvPr id="1" name=""/>
        <p:cNvGrpSpPr/>
        <p:nvPr/>
      </p:nvGrpSpPr>
      <p:grpSpPr>
        <a:xfrm>
          <a:off x="0" y="0"/>
          <a:ext cx="0" cy="0"/>
          <a:chOff x="0" y="0"/>
          <a:chExt cx="0" cy="0"/>
        </a:xfrm>
      </p:grpSpPr>
      <p:sp>
        <p:nvSpPr>
          <p:cNvPr id="6" name="Text Placeholder 4"/>
          <p:cNvSpPr>
            <a:spLocks noGrp="1"/>
          </p:cNvSpPr>
          <p:nvPr>
            <p:ph type="body" sz="quarter" idx="13"/>
          </p:nvPr>
        </p:nvSpPr>
        <p:spPr>
          <a:xfrm>
            <a:off x="259554" y="1499851"/>
            <a:ext cx="8244658" cy="677108"/>
          </a:xfrm>
        </p:spPr>
        <p:txBody>
          <a:bodyPr lIns="146304" tIns="91440" rIns="146304" bIns="91440"/>
          <a:lstStyle>
            <a:lvl1pPr marL="0" indent="0">
              <a:lnSpc>
                <a:spcPct val="90000"/>
              </a:lnSpc>
              <a:buFontTx/>
              <a:buNone/>
              <a:defRPr sz="4800">
                <a:solidFill>
                  <a:schemeClr val="tx2"/>
                </a:solidFill>
                <a:latin typeface="+mj-lt"/>
              </a:defRPr>
            </a:lvl1pPr>
            <a:lvl2pPr marL="342867" indent="0">
              <a:buFontTx/>
              <a:buNone/>
              <a:defRPr sz="3600">
                <a:latin typeface="Segoe Pro Light"/>
              </a:defRPr>
            </a:lvl2pPr>
            <a:lvl3pPr marL="571444" indent="0">
              <a:buFontTx/>
              <a:buNone/>
              <a:defRPr sz="3600">
                <a:latin typeface="Segoe Pro Light"/>
              </a:defRPr>
            </a:lvl3pPr>
            <a:lvl4pPr marL="800021" indent="0">
              <a:buFontTx/>
              <a:buNone/>
              <a:defRPr sz="3600">
                <a:latin typeface="Segoe Pro Light"/>
              </a:defRPr>
            </a:lvl4pPr>
            <a:lvl5pPr marL="1028598" indent="0">
              <a:buFontTx/>
              <a:buNone/>
              <a:defRPr sz="3600">
                <a:latin typeface="Segoe Pro Light"/>
              </a:defRPr>
            </a:lvl5pPr>
          </a:lstStyle>
          <a:p>
            <a:pPr lvl="0"/>
            <a:r>
              <a:rPr lang="en-US" smtClean="0"/>
              <a:t>Click to edit Master text styles</a:t>
            </a:r>
          </a:p>
        </p:txBody>
      </p:sp>
      <p:sp>
        <p:nvSpPr>
          <p:cNvPr id="2" name="Footer Placeholder 1"/>
          <p:cNvSpPr>
            <a:spLocks noGrp="1"/>
          </p:cNvSpPr>
          <p:nvPr>
            <p:ph type="ftr" sz="quarter" idx="14"/>
          </p:nvPr>
        </p:nvSpPr>
        <p:spPr/>
        <p:txBody>
          <a:bodyPr/>
          <a:lstStyle/>
          <a:p>
            <a:r>
              <a:rPr smtClean="0">
                <a:solidFill>
                  <a:srgbClr val="505050"/>
                </a:solidFill>
              </a:rPr>
              <a:t>Microsoft Confidential</a:t>
            </a:r>
            <a:endParaRPr>
              <a:solidFill>
                <a:srgbClr val="505050"/>
              </a:solidFill>
            </a:endParaRPr>
          </a:p>
        </p:txBody>
      </p:sp>
      <p:sp>
        <p:nvSpPr>
          <p:cNvPr id="3" name="Slide Number Placeholder 2"/>
          <p:cNvSpPr>
            <a:spLocks noGrp="1"/>
          </p:cNvSpPr>
          <p:nvPr>
            <p:ph type="sldNum" sz="quarter" idx="15"/>
          </p:nvPr>
        </p:nvSpPr>
        <p:spPr/>
        <p:txBody>
          <a:bodyPr/>
          <a:lstStyle/>
          <a:p>
            <a:fld id="{27258FFF-F925-446B-8502-81C933981705}" type="slidenum">
              <a:rPr>
                <a:solidFill>
                  <a:srgbClr val="505050"/>
                </a:solidFill>
              </a:rPr>
              <a:pPr/>
              <a:t>‹#›</a:t>
            </a:fld>
            <a:endParaRPr>
              <a:solidFill>
                <a:srgbClr val="505050"/>
              </a:solidFill>
            </a:endParaRPr>
          </a:p>
        </p:txBody>
      </p:sp>
      <p:sp>
        <p:nvSpPr>
          <p:cNvPr id="10" name="Text Placeholder 4"/>
          <p:cNvSpPr>
            <a:spLocks noGrp="1"/>
          </p:cNvSpPr>
          <p:nvPr>
            <p:ph type="body" sz="quarter" idx="10"/>
          </p:nvPr>
        </p:nvSpPr>
        <p:spPr>
          <a:xfrm>
            <a:off x="274819" y="375657"/>
            <a:ext cx="6400614" cy="457195"/>
          </a:xfrm>
        </p:spPr>
        <p:txBody>
          <a:bodyPr lIns="182880" tIns="146304" rIns="182880" bIns="146304" anchor="ctr" anchorCtr="0"/>
          <a:lstStyle>
            <a:lvl1pPr marL="0" indent="0">
              <a:lnSpc>
                <a:spcPts val="2800"/>
              </a:lnSpc>
              <a:spcBef>
                <a:spcPts val="0"/>
              </a:spcBef>
              <a:buFontTx/>
              <a:buNone/>
              <a:defRPr sz="2400">
                <a:solidFill>
                  <a:schemeClr val="tx2"/>
                </a:solidFill>
                <a:latin typeface="+mj-lt"/>
              </a:defRPr>
            </a:lvl1pPr>
            <a:lvl2pPr marL="342867" indent="0">
              <a:buFontTx/>
              <a:buNone/>
              <a:defRPr sz="2400">
                <a:latin typeface="Segoe Pro Light"/>
              </a:defRPr>
            </a:lvl2pPr>
            <a:lvl3pPr marL="571444" indent="0">
              <a:buFontTx/>
              <a:buNone/>
              <a:defRPr sz="2400">
                <a:latin typeface="Segoe Pro Light"/>
              </a:defRPr>
            </a:lvl3pPr>
            <a:lvl4pPr marL="800021" indent="0">
              <a:buFontTx/>
              <a:buNone/>
              <a:defRPr sz="2400">
                <a:latin typeface="Segoe Pro Light"/>
              </a:defRPr>
            </a:lvl4pPr>
            <a:lvl5pPr marL="1028598" indent="0">
              <a:buFontTx/>
              <a:buNone/>
              <a:defRPr sz="2400">
                <a:latin typeface="Segoe Pro Light"/>
              </a:defRPr>
            </a:lvl5pPr>
          </a:lstStyle>
          <a:p>
            <a:pPr lvl="0"/>
            <a:r>
              <a:rPr lang="en-US" smtClean="0"/>
              <a:t>Click to edit Master text styles</a:t>
            </a:r>
          </a:p>
        </p:txBody>
      </p:sp>
    </p:spTree>
    <p:extLst>
      <p:ext uri="{BB962C8B-B14F-4D97-AF65-F5344CB8AC3E}">
        <p14:creationId xmlns:p14="http://schemas.microsoft.com/office/powerpoint/2010/main" val="754789807"/>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8 Categories">
    <p:spTree>
      <p:nvGrpSpPr>
        <p:cNvPr id="1" name=""/>
        <p:cNvGrpSpPr/>
        <p:nvPr/>
      </p:nvGrpSpPr>
      <p:grpSpPr>
        <a:xfrm>
          <a:off x="0" y="0"/>
          <a:ext cx="0" cy="0"/>
          <a:chOff x="0" y="0"/>
          <a:chExt cx="0" cy="0"/>
        </a:xfrm>
      </p:grpSpPr>
      <p:sp>
        <p:nvSpPr>
          <p:cNvPr id="2" name="Text Placeholder 4"/>
          <p:cNvSpPr>
            <a:spLocks noGrp="1"/>
          </p:cNvSpPr>
          <p:nvPr>
            <p:ph type="body" sz="quarter" idx="10"/>
          </p:nvPr>
        </p:nvSpPr>
        <p:spPr>
          <a:xfrm>
            <a:off x="274819" y="375657"/>
            <a:ext cx="6400613" cy="457195"/>
          </a:xfrm>
        </p:spPr>
        <p:txBody>
          <a:bodyPr lIns="182880" tIns="146304" rIns="182880" bIns="146304" anchor="ctr" anchorCtr="0"/>
          <a:lstStyle>
            <a:lvl1pPr marL="0" indent="0">
              <a:lnSpc>
                <a:spcPts val="2800"/>
              </a:lnSpc>
              <a:spcBef>
                <a:spcPts val="0"/>
              </a:spcBef>
              <a:buFontTx/>
              <a:buNone/>
              <a:defRPr sz="2400">
                <a:solidFill>
                  <a:schemeClr val="tx2"/>
                </a:solidFill>
                <a:latin typeface="+mj-lt"/>
              </a:defRPr>
            </a:lvl1pPr>
            <a:lvl2pPr marL="342867" indent="0">
              <a:buFontTx/>
              <a:buNone/>
              <a:defRPr sz="2400">
                <a:latin typeface="Segoe Pro Light"/>
              </a:defRPr>
            </a:lvl2pPr>
            <a:lvl3pPr marL="571444" indent="0">
              <a:buFontTx/>
              <a:buNone/>
              <a:defRPr sz="2400">
                <a:latin typeface="Segoe Pro Light"/>
              </a:defRPr>
            </a:lvl3pPr>
            <a:lvl4pPr marL="800021" indent="0">
              <a:buFontTx/>
              <a:buNone/>
              <a:defRPr sz="2400">
                <a:latin typeface="Segoe Pro Light"/>
              </a:defRPr>
            </a:lvl4pPr>
            <a:lvl5pPr marL="1028598" indent="0">
              <a:buFontTx/>
              <a:buNone/>
              <a:defRPr sz="2400">
                <a:latin typeface="Segoe Pro Light"/>
              </a:defRPr>
            </a:lvl5pPr>
          </a:lstStyle>
          <a:p>
            <a:pPr lvl="0"/>
            <a:r>
              <a:rPr lang="en-US" smtClean="0"/>
              <a:t>Click to edit Master text styles</a:t>
            </a:r>
          </a:p>
        </p:txBody>
      </p:sp>
      <p:sp>
        <p:nvSpPr>
          <p:cNvPr id="27" name="Text Placeholder 26"/>
          <p:cNvSpPr>
            <a:spLocks noGrp="1"/>
          </p:cNvSpPr>
          <p:nvPr>
            <p:ph type="body" sz="quarter" idx="29" hasCustomPrompt="1"/>
          </p:nvPr>
        </p:nvSpPr>
        <p:spPr>
          <a:xfrm>
            <a:off x="823336" y="1091909"/>
            <a:ext cx="2743200" cy="2743200"/>
          </a:xfrm>
        </p:spPr>
        <p:txBody>
          <a:bodyPr lIns="146304" tIns="91440" rIns="146304" bIns="91440">
            <a:noAutofit/>
          </a:bodyPr>
          <a:lstStyle>
            <a:lvl1pPr marL="0" indent="0">
              <a:buFontTx/>
              <a:buNone/>
              <a:defRPr sz="2400">
                <a:solidFill>
                  <a:schemeClr val="tx2"/>
                </a:solidFill>
                <a:latin typeface="+mj-lt"/>
              </a:defRPr>
            </a:lvl1pPr>
            <a:lvl2pPr marL="342867" indent="0">
              <a:buFontTx/>
              <a:buNone/>
              <a:defRPr/>
            </a:lvl2pPr>
            <a:lvl3pPr marL="571444" indent="0">
              <a:buFontTx/>
              <a:buNone/>
              <a:defRPr/>
            </a:lvl3pPr>
            <a:lvl4pPr marL="800021" indent="0">
              <a:buFontTx/>
              <a:buNone/>
              <a:defRPr/>
            </a:lvl4pPr>
            <a:lvl5pPr marL="1028598" indent="0">
              <a:buFontTx/>
              <a:buNone/>
              <a:defRPr/>
            </a:lvl5pPr>
          </a:lstStyle>
          <a:p>
            <a:pPr lvl="0"/>
            <a:r>
              <a:rPr lang="en-US" dirty="0" smtClean="0"/>
              <a:t>Click </a:t>
            </a:r>
            <a:r>
              <a:rPr lang="en-US" smtClean="0"/>
              <a:t>to edit </a:t>
            </a:r>
            <a:r>
              <a:rPr lang="en-US" dirty="0" smtClean="0"/>
              <a:t/>
            </a:r>
            <a:br>
              <a:rPr lang="en-US" dirty="0" smtClean="0"/>
            </a:br>
            <a:r>
              <a:rPr lang="en-US" dirty="0" smtClean="0"/>
              <a:t>Master text styles</a:t>
            </a:r>
          </a:p>
        </p:txBody>
      </p:sp>
      <p:sp>
        <p:nvSpPr>
          <p:cNvPr id="28" name="Text Placeholder 26"/>
          <p:cNvSpPr>
            <a:spLocks noGrp="1"/>
          </p:cNvSpPr>
          <p:nvPr>
            <p:ph type="body" sz="quarter" idx="30" hasCustomPrompt="1"/>
          </p:nvPr>
        </p:nvSpPr>
        <p:spPr>
          <a:xfrm>
            <a:off x="3688542" y="1091909"/>
            <a:ext cx="2742914" cy="2743200"/>
          </a:xfrm>
        </p:spPr>
        <p:txBody>
          <a:bodyPr lIns="146304" tIns="91440" rIns="146304" bIns="91440">
            <a:noAutofit/>
          </a:bodyPr>
          <a:lstStyle>
            <a:lvl1pPr marL="0" indent="0">
              <a:buFontTx/>
              <a:buNone/>
              <a:defRPr sz="2400">
                <a:solidFill>
                  <a:schemeClr val="tx2"/>
                </a:solidFill>
                <a:latin typeface="+mj-lt"/>
              </a:defRPr>
            </a:lvl1pPr>
            <a:lvl2pPr marL="342867" indent="0">
              <a:buFontTx/>
              <a:buNone/>
              <a:defRPr/>
            </a:lvl2pPr>
            <a:lvl3pPr marL="571444" indent="0">
              <a:buFontTx/>
              <a:buNone/>
              <a:defRPr/>
            </a:lvl3pPr>
            <a:lvl4pPr marL="800021" indent="0">
              <a:buFontTx/>
              <a:buNone/>
              <a:defRPr/>
            </a:lvl4pPr>
            <a:lvl5pPr marL="1028598" indent="0">
              <a:buFontTx/>
              <a:buNone/>
              <a:defRPr/>
            </a:lvl5pPr>
          </a:lstStyle>
          <a:p>
            <a:pPr lvl="0"/>
            <a:r>
              <a:rPr lang="en-US" dirty="0" smtClean="0"/>
              <a:t>Click to edit </a:t>
            </a:r>
            <a:br>
              <a:rPr lang="en-US" dirty="0" smtClean="0"/>
            </a:br>
            <a:r>
              <a:rPr lang="en-US" dirty="0" smtClean="0"/>
              <a:t>Master text styles</a:t>
            </a:r>
          </a:p>
        </p:txBody>
      </p:sp>
      <p:sp>
        <p:nvSpPr>
          <p:cNvPr id="30" name="Text Placeholder 26"/>
          <p:cNvSpPr>
            <a:spLocks noGrp="1"/>
          </p:cNvSpPr>
          <p:nvPr>
            <p:ph type="body" sz="quarter" idx="32" hasCustomPrompt="1"/>
          </p:nvPr>
        </p:nvSpPr>
        <p:spPr>
          <a:xfrm>
            <a:off x="6553462" y="1091909"/>
            <a:ext cx="2742914" cy="2743200"/>
          </a:xfrm>
        </p:spPr>
        <p:txBody>
          <a:bodyPr lIns="146304" tIns="91440" rIns="146304" bIns="91440">
            <a:noAutofit/>
          </a:bodyPr>
          <a:lstStyle>
            <a:lvl1pPr marL="0" indent="0">
              <a:buFontTx/>
              <a:buNone/>
              <a:defRPr sz="2400">
                <a:solidFill>
                  <a:schemeClr val="tx2"/>
                </a:solidFill>
                <a:latin typeface="+mj-lt"/>
              </a:defRPr>
            </a:lvl1pPr>
            <a:lvl2pPr marL="342867" indent="0">
              <a:buFontTx/>
              <a:buNone/>
              <a:defRPr/>
            </a:lvl2pPr>
            <a:lvl3pPr marL="571444" indent="0">
              <a:buFontTx/>
              <a:buNone/>
              <a:defRPr/>
            </a:lvl3pPr>
            <a:lvl4pPr marL="800021" indent="0">
              <a:buFontTx/>
              <a:buNone/>
              <a:defRPr/>
            </a:lvl4pPr>
            <a:lvl5pPr marL="1028598" indent="0">
              <a:buFontTx/>
              <a:buNone/>
              <a:defRPr/>
            </a:lvl5pPr>
          </a:lstStyle>
          <a:p>
            <a:pPr lvl="0"/>
            <a:r>
              <a:rPr lang="en-US" dirty="0" smtClean="0"/>
              <a:t>Click to edit </a:t>
            </a:r>
            <a:br>
              <a:rPr lang="en-US" dirty="0" smtClean="0"/>
            </a:br>
            <a:r>
              <a:rPr lang="en-US" dirty="0" smtClean="0"/>
              <a:t>Master text styles</a:t>
            </a:r>
          </a:p>
        </p:txBody>
      </p:sp>
      <p:sp>
        <p:nvSpPr>
          <p:cNvPr id="32" name="Text Placeholder 26"/>
          <p:cNvSpPr>
            <a:spLocks noGrp="1"/>
          </p:cNvSpPr>
          <p:nvPr>
            <p:ph type="body" sz="quarter" idx="33" hasCustomPrompt="1"/>
          </p:nvPr>
        </p:nvSpPr>
        <p:spPr>
          <a:xfrm>
            <a:off x="9418383" y="1091909"/>
            <a:ext cx="2742914" cy="2743200"/>
          </a:xfrm>
        </p:spPr>
        <p:txBody>
          <a:bodyPr lIns="146304" tIns="91440" rIns="146304" bIns="91440">
            <a:noAutofit/>
          </a:bodyPr>
          <a:lstStyle>
            <a:lvl1pPr marL="0" indent="0">
              <a:buFontTx/>
              <a:buNone/>
              <a:defRPr sz="2400">
                <a:solidFill>
                  <a:schemeClr val="tx2"/>
                </a:solidFill>
                <a:latin typeface="+mj-lt"/>
              </a:defRPr>
            </a:lvl1pPr>
            <a:lvl2pPr marL="342867" indent="0">
              <a:buFontTx/>
              <a:buNone/>
              <a:defRPr/>
            </a:lvl2pPr>
            <a:lvl3pPr marL="571444" indent="0">
              <a:buFontTx/>
              <a:buNone/>
              <a:defRPr/>
            </a:lvl3pPr>
            <a:lvl4pPr marL="800021" indent="0">
              <a:buFontTx/>
              <a:buNone/>
              <a:defRPr/>
            </a:lvl4pPr>
            <a:lvl5pPr marL="1028598" indent="0">
              <a:buFontTx/>
              <a:buNone/>
              <a:defRPr/>
            </a:lvl5pPr>
          </a:lstStyle>
          <a:p>
            <a:pPr lvl="0"/>
            <a:r>
              <a:rPr lang="en-US" dirty="0" smtClean="0"/>
              <a:t>Click to edit </a:t>
            </a:r>
            <a:br>
              <a:rPr lang="en-US" dirty="0" smtClean="0"/>
            </a:br>
            <a:r>
              <a:rPr lang="en-US" dirty="0" smtClean="0"/>
              <a:t>Master text styles</a:t>
            </a:r>
          </a:p>
        </p:txBody>
      </p:sp>
      <p:sp>
        <p:nvSpPr>
          <p:cNvPr id="37" name="Text Placeholder 26"/>
          <p:cNvSpPr>
            <a:spLocks noGrp="1"/>
          </p:cNvSpPr>
          <p:nvPr>
            <p:ph type="body" sz="quarter" idx="38" hasCustomPrompt="1"/>
          </p:nvPr>
        </p:nvSpPr>
        <p:spPr>
          <a:xfrm>
            <a:off x="823336" y="3954455"/>
            <a:ext cx="2743200" cy="2560671"/>
          </a:xfrm>
        </p:spPr>
        <p:txBody>
          <a:bodyPr lIns="182880" tIns="146304" bIns="146304">
            <a:noAutofit/>
          </a:bodyPr>
          <a:lstStyle>
            <a:lvl1pPr marL="0" indent="0">
              <a:lnSpc>
                <a:spcPct val="90000"/>
              </a:lnSpc>
              <a:spcBef>
                <a:spcPts val="300"/>
              </a:spcBef>
              <a:spcAft>
                <a:spcPts val="600"/>
              </a:spcAft>
              <a:buFontTx/>
              <a:buNone/>
              <a:defRPr sz="1200" b="0">
                <a:solidFill>
                  <a:schemeClr val="tx2"/>
                </a:solidFill>
                <a:latin typeface="+mn-lt"/>
                <a:cs typeface="Segoe Pro"/>
              </a:defRPr>
            </a:lvl1pPr>
            <a:lvl2pPr marL="342867" indent="0">
              <a:buFontTx/>
              <a:buNone/>
              <a:defRPr/>
            </a:lvl2pPr>
            <a:lvl3pPr marL="571444" indent="0">
              <a:buFontTx/>
              <a:buNone/>
              <a:defRPr/>
            </a:lvl3pPr>
            <a:lvl4pPr marL="800021" indent="0">
              <a:buFontTx/>
              <a:buNone/>
              <a:defRPr/>
            </a:lvl4pPr>
            <a:lvl5pPr marL="1028598" indent="0">
              <a:buFontTx/>
              <a:buNone/>
              <a:defRPr/>
            </a:lvl5pPr>
          </a:lstStyle>
          <a:p>
            <a:pPr lvl="0"/>
            <a:r>
              <a:rPr lang="en-US" dirty="0" smtClean="0"/>
              <a:t>Click to edit </a:t>
            </a:r>
            <a:br>
              <a:rPr lang="en-US" dirty="0" smtClean="0"/>
            </a:br>
            <a:r>
              <a:rPr lang="en-US" dirty="0" smtClean="0"/>
              <a:t>Master text styles</a:t>
            </a:r>
          </a:p>
        </p:txBody>
      </p:sp>
      <p:sp>
        <p:nvSpPr>
          <p:cNvPr id="43" name="Text Placeholder 26"/>
          <p:cNvSpPr>
            <a:spLocks noGrp="1"/>
          </p:cNvSpPr>
          <p:nvPr>
            <p:ph type="body" sz="quarter" idx="39" hasCustomPrompt="1"/>
          </p:nvPr>
        </p:nvSpPr>
        <p:spPr>
          <a:xfrm>
            <a:off x="3688627" y="3954457"/>
            <a:ext cx="2742914" cy="2560643"/>
          </a:xfrm>
        </p:spPr>
        <p:txBody>
          <a:bodyPr lIns="182880" tIns="146304" bIns="146304">
            <a:noAutofit/>
          </a:bodyPr>
          <a:lstStyle>
            <a:lvl1pPr marL="0" indent="0">
              <a:lnSpc>
                <a:spcPts val="1440"/>
              </a:lnSpc>
              <a:spcBef>
                <a:spcPts val="300"/>
              </a:spcBef>
              <a:spcAft>
                <a:spcPts val="600"/>
              </a:spcAft>
              <a:buFontTx/>
              <a:buNone/>
              <a:defRPr sz="1200" b="0">
                <a:solidFill>
                  <a:schemeClr val="tx2"/>
                </a:solidFill>
                <a:latin typeface="+mn-lt"/>
                <a:cs typeface="Segoe Pro"/>
              </a:defRPr>
            </a:lvl1pPr>
            <a:lvl2pPr marL="342867" indent="0">
              <a:buFontTx/>
              <a:buNone/>
              <a:defRPr/>
            </a:lvl2pPr>
            <a:lvl3pPr marL="571444" indent="0">
              <a:buFontTx/>
              <a:buNone/>
              <a:defRPr/>
            </a:lvl3pPr>
            <a:lvl4pPr marL="800021" indent="0">
              <a:buFontTx/>
              <a:buNone/>
              <a:defRPr/>
            </a:lvl4pPr>
            <a:lvl5pPr marL="1028598" indent="0">
              <a:buFontTx/>
              <a:buNone/>
              <a:defRPr/>
            </a:lvl5pPr>
          </a:lstStyle>
          <a:p>
            <a:pPr lvl="0"/>
            <a:r>
              <a:rPr lang="en-US" dirty="0" smtClean="0"/>
              <a:t>Click to edit </a:t>
            </a:r>
            <a:br>
              <a:rPr lang="en-US" dirty="0" smtClean="0"/>
            </a:br>
            <a:r>
              <a:rPr lang="en-US" dirty="0" smtClean="0"/>
              <a:t>Master text styles</a:t>
            </a:r>
          </a:p>
        </p:txBody>
      </p:sp>
      <p:sp>
        <p:nvSpPr>
          <p:cNvPr id="45" name="Text Placeholder 26"/>
          <p:cNvSpPr>
            <a:spLocks noGrp="1"/>
          </p:cNvSpPr>
          <p:nvPr>
            <p:ph type="body" sz="quarter" idx="41" hasCustomPrompt="1"/>
          </p:nvPr>
        </p:nvSpPr>
        <p:spPr>
          <a:xfrm>
            <a:off x="9418638" y="3954457"/>
            <a:ext cx="2742914" cy="2560643"/>
          </a:xfrm>
        </p:spPr>
        <p:txBody>
          <a:bodyPr lIns="182880" tIns="146304" bIns="146304">
            <a:noAutofit/>
          </a:bodyPr>
          <a:lstStyle>
            <a:lvl1pPr marL="0" indent="0">
              <a:lnSpc>
                <a:spcPts val="1440"/>
              </a:lnSpc>
              <a:spcBef>
                <a:spcPts val="300"/>
              </a:spcBef>
              <a:spcAft>
                <a:spcPts val="600"/>
              </a:spcAft>
              <a:buFontTx/>
              <a:buNone/>
              <a:defRPr sz="1200" b="0">
                <a:solidFill>
                  <a:schemeClr val="tx2"/>
                </a:solidFill>
                <a:latin typeface="Segoe Pro"/>
                <a:cs typeface="Segoe Pro"/>
              </a:defRPr>
            </a:lvl1pPr>
            <a:lvl2pPr marL="342867" indent="0">
              <a:buFontTx/>
              <a:buNone/>
              <a:defRPr/>
            </a:lvl2pPr>
            <a:lvl3pPr marL="571444" indent="0">
              <a:buFontTx/>
              <a:buNone/>
              <a:defRPr/>
            </a:lvl3pPr>
            <a:lvl4pPr marL="800021" indent="0">
              <a:buFontTx/>
              <a:buNone/>
              <a:defRPr/>
            </a:lvl4pPr>
            <a:lvl5pPr marL="1028598" indent="0">
              <a:buFontTx/>
              <a:buNone/>
              <a:defRPr/>
            </a:lvl5pPr>
          </a:lstStyle>
          <a:p>
            <a:pPr lvl="0"/>
            <a:r>
              <a:rPr lang="en-US" dirty="0" smtClean="0"/>
              <a:t>Click to edit </a:t>
            </a:r>
            <a:br>
              <a:rPr lang="en-US" dirty="0" smtClean="0"/>
            </a:br>
            <a:r>
              <a:rPr lang="en-US" dirty="0" smtClean="0"/>
              <a:t>Master text styles</a:t>
            </a:r>
          </a:p>
        </p:txBody>
      </p:sp>
      <p:sp>
        <p:nvSpPr>
          <p:cNvPr id="31" name="Text Placeholder 26"/>
          <p:cNvSpPr>
            <a:spLocks noGrp="1"/>
          </p:cNvSpPr>
          <p:nvPr>
            <p:ph type="body" sz="quarter" idx="42" hasCustomPrompt="1"/>
          </p:nvPr>
        </p:nvSpPr>
        <p:spPr>
          <a:xfrm>
            <a:off x="6553632" y="3954457"/>
            <a:ext cx="2742914" cy="2560643"/>
          </a:xfrm>
        </p:spPr>
        <p:txBody>
          <a:bodyPr lIns="182880" tIns="146304" bIns="146304">
            <a:noAutofit/>
          </a:bodyPr>
          <a:lstStyle>
            <a:lvl1pPr marL="0" indent="0">
              <a:lnSpc>
                <a:spcPts val="1440"/>
              </a:lnSpc>
              <a:spcBef>
                <a:spcPts val="300"/>
              </a:spcBef>
              <a:spcAft>
                <a:spcPts val="600"/>
              </a:spcAft>
              <a:buFontTx/>
              <a:buNone/>
              <a:defRPr sz="1200" b="0">
                <a:solidFill>
                  <a:schemeClr val="tx2"/>
                </a:solidFill>
                <a:latin typeface="+mn-lt"/>
                <a:cs typeface="Segoe Pro"/>
              </a:defRPr>
            </a:lvl1pPr>
            <a:lvl2pPr marL="342867" indent="0">
              <a:buFontTx/>
              <a:buNone/>
              <a:defRPr/>
            </a:lvl2pPr>
            <a:lvl3pPr marL="571444" indent="0">
              <a:buFontTx/>
              <a:buNone/>
              <a:defRPr/>
            </a:lvl3pPr>
            <a:lvl4pPr marL="800021" indent="0">
              <a:buFontTx/>
              <a:buNone/>
              <a:defRPr/>
            </a:lvl4pPr>
            <a:lvl5pPr marL="1028598" indent="0">
              <a:buFontTx/>
              <a:buNone/>
              <a:defRPr/>
            </a:lvl5pPr>
          </a:lstStyle>
          <a:p>
            <a:pPr lvl="0"/>
            <a:r>
              <a:rPr lang="en-US" dirty="0" smtClean="0"/>
              <a:t>Click to edit </a:t>
            </a:r>
            <a:br>
              <a:rPr lang="en-US" dirty="0" smtClean="0"/>
            </a:br>
            <a:r>
              <a:rPr lang="en-US" dirty="0" smtClean="0"/>
              <a:t>Master text styles</a:t>
            </a:r>
          </a:p>
        </p:txBody>
      </p:sp>
      <p:sp>
        <p:nvSpPr>
          <p:cNvPr id="3" name="Footer Placeholder 2"/>
          <p:cNvSpPr>
            <a:spLocks noGrp="1"/>
          </p:cNvSpPr>
          <p:nvPr>
            <p:ph type="ftr" sz="quarter" idx="43"/>
          </p:nvPr>
        </p:nvSpPr>
        <p:spPr/>
        <p:txBody>
          <a:bodyPr/>
          <a:lstStyle>
            <a:lvl1pPr>
              <a:defRPr>
                <a:solidFill>
                  <a:srgbClr val="505050"/>
                </a:solidFill>
              </a:defRPr>
            </a:lvl1pPr>
          </a:lstStyle>
          <a:p>
            <a:r>
              <a:rPr smtClean="0"/>
              <a:t>Microsoft Confidential</a:t>
            </a:r>
            <a:endParaRPr/>
          </a:p>
        </p:txBody>
      </p:sp>
      <p:sp>
        <p:nvSpPr>
          <p:cNvPr id="4" name="Slide Number Placeholder 3"/>
          <p:cNvSpPr>
            <a:spLocks noGrp="1"/>
          </p:cNvSpPr>
          <p:nvPr>
            <p:ph type="sldNum" sz="quarter" idx="44"/>
          </p:nvPr>
        </p:nvSpPr>
        <p:spPr/>
        <p:txBody>
          <a:bodyPr/>
          <a:lstStyle>
            <a:lvl1pPr>
              <a:defRPr>
                <a:solidFill>
                  <a:srgbClr val="505050"/>
                </a:solidFill>
              </a:defRPr>
            </a:lvl1pPr>
          </a:lstStyle>
          <a:p>
            <a:fld id="{27258FFF-F925-446B-8502-81C933981705}" type="slidenum">
              <a:rPr smtClean="0"/>
              <a:pPr/>
              <a:t>‹#›</a:t>
            </a:fld>
            <a:endParaRPr/>
          </a:p>
        </p:txBody>
      </p:sp>
    </p:spTree>
    <p:extLst>
      <p:ext uri="{BB962C8B-B14F-4D97-AF65-F5344CB8AC3E}">
        <p14:creationId xmlns:p14="http://schemas.microsoft.com/office/powerpoint/2010/main" val="588990473"/>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smtClean="0">
                <a:solidFill>
                  <a:srgbClr val="505050"/>
                </a:solidFill>
              </a:rPr>
              <a:t>Microsoft Confidential</a:t>
            </a:r>
            <a:endParaRPr>
              <a:solidFill>
                <a:srgbClr val="505050"/>
              </a:solidFill>
            </a:endParaRPr>
          </a:p>
        </p:txBody>
      </p:sp>
      <p:sp>
        <p:nvSpPr>
          <p:cNvPr id="3" name="Slide Number Placeholder 2"/>
          <p:cNvSpPr>
            <a:spLocks noGrp="1"/>
          </p:cNvSpPr>
          <p:nvPr>
            <p:ph type="sldNum" sz="quarter" idx="11"/>
          </p:nvPr>
        </p:nvSpPr>
        <p:spPr/>
        <p:txBody>
          <a:bodyPr/>
          <a:lstStyle/>
          <a:p>
            <a:fld id="{27258FFF-F925-446B-8502-81C933981705}" type="slidenum">
              <a:rPr>
                <a:solidFill>
                  <a:srgbClr val="505050"/>
                </a:solidFill>
              </a:rPr>
              <a:pPr/>
              <a:t>‹#›</a:t>
            </a:fld>
            <a:endParaRPr>
              <a:solidFill>
                <a:srgbClr val="505050"/>
              </a:solidFill>
            </a:endParaRPr>
          </a:p>
        </p:txBody>
      </p:sp>
    </p:spTree>
    <p:extLst>
      <p:ext uri="{BB962C8B-B14F-4D97-AF65-F5344CB8AC3E}">
        <p14:creationId xmlns:p14="http://schemas.microsoft.com/office/powerpoint/2010/main" val="169285071"/>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Gray Background &amp; Tiles">
    <p:bg>
      <p:bgPr>
        <a:solidFill>
          <a:srgbClr val="505050"/>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solidFill>
                  <a:schemeClr val="bg1"/>
                </a:solidFill>
              </a:defRPr>
            </a:lvl1pPr>
          </a:lstStyle>
          <a:p>
            <a:r>
              <a:rPr smtClean="0">
                <a:solidFill>
                  <a:srgbClr val="FFFFFF"/>
                </a:solidFill>
              </a:rPr>
              <a:t>Microsoft Confidential</a:t>
            </a:r>
            <a:endParaRPr>
              <a:solidFill>
                <a:srgbClr val="FFFFFF"/>
              </a:solidFill>
            </a:endParaRPr>
          </a:p>
        </p:txBody>
      </p:sp>
      <p:sp>
        <p:nvSpPr>
          <p:cNvPr id="3" name="Slide Number Placeholder 2"/>
          <p:cNvSpPr>
            <a:spLocks noGrp="1"/>
          </p:cNvSpPr>
          <p:nvPr>
            <p:ph type="sldNum" sz="quarter" idx="11"/>
          </p:nvPr>
        </p:nvSpPr>
        <p:spPr/>
        <p:txBody>
          <a:bodyPr/>
          <a:lstStyle>
            <a:lvl1pPr>
              <a:defRPr>
                <a:solidFill>
                  <a:schemeClr val="bg1"/>
                </a:solidFill>
              </a:defRPr>
            </a:lvl1pPr>
          </a:lstStyle>
          <a:p>
            <a:fld id="{27258FFF-F925-446B-8502-81C933981705}" type="slidenum">
              <a:rPr smtClean="0">
                <a:solidFill>
                  <a:srgbClr val="FFFFFF"/>
                </a:solidFill>
              </a:rPr>
              <a:pPr/>
              <a:t>‹#›</a:t>
            </a:fld>
            <a:endParaRPr>
              <a:solidFill>
                <a:srgbClr val="FFFFFF"/>
              </a:solidFill>
            </a:endParaRPr>
          </a:p>
        </p:txBody>
      </p:sp>
      <p:grpSp>
        <p:nvGrpSpPr>
          <p:cNvPr id="13" name="Group 12"/>
          <p:cNvGrpSpPr/>
          <p:nvPr userDrawn="1"/>
        </p:nvGrpSpPr>
        <p:grpSpPr>
          <a:xfrm>
            <a:off x="278608" y="296863"/>
            <a:ext cx="11887200" cy="6247693"/>
            <a:chOff x="274638" y="297107"/>
            <a:chExt cx="11887200" cy="6247693"/>
          </a:xfrm>
        </p:grpSpPr>
        <p:pic>
          <p:nvPicPr>
            <p:cNvPr id="4" name="Picture 3" descr="NewGridTile_8x8.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74638" y="298483"/>
              <a:ext cx="3657356" cy="3657356"/>
            </a:xfrm>
            <a:prstGeom prst="rect">
              <a:avLst/>
            </a:prstGeom>
          </p:spPr>
        </p:pic>
        <p:pic>
          <p:nvPicPr>
            <p:cNvPr id="5" name="Picture 4" descr="NewGridTile_8x8.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89838" y="298727"/>
              <a:ext cx="3657356" cy="3657356"/>
            </a:xfrm>
            <a:prstGeom prst="rect">
              <a:avLst/>
            </a:prstGeom>
          </p:spPr>
        </p:pic>
        <p:pic>
          <p:nvPicPr>
            <p:cNvPr id="6" name="Picture 5" descr="NewGridTile_8x8.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32482" y="298483"/>
              <a:ext cx="3657356" cy="3657356"/>
            </a:xfrm>
            <a:prstGeom prst="rect">
              <a:avLst/>
            </a:prstGeom>
          </p:spPr>
        </p:pic>
        <p:pic>
          <p:nvPicPr>
            <p:cNvPr id="7" name="Picture 6" descr="NewGridTile_8x8.png"/>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274882" y="3954584"/>
              <a:ext cx="3657356" cy="2583015"/>
            </a:xfrm>
            <a:prstGeom prst="rect">
              <a:avLst/>
            </a:prstGeom>
          </p:spPr>
        </p:pic>
        <p:pic>
          <p:nvPicPr>
            <p:cNvPr id="8" name="Picture 7" descr="NewGridTile_8x8.png"/>
            <p:cNvPicPr>
              <a:picLocks noChangeAspect="1"/>
            </p:cNvPicPr>
            <p:nvPr userDrawn="1"/>
          </p:nvPicPr>
          <p:blipFill rotWithShape="1">
            <a:blip r:embed="rId4" cstate="screen">
              <a:extLst>
                <a:ext uri="{28A0092B-C50C-407E-A947-70E740481C1C}">
                  <a14:useLocalDpi xmlns:a14="http://schemas.microsoft.com/office/drawing/2010/main" val="0"/>
                </a:ext>
              </a:extLst>
            </a:blip>
            <a:srcRect/>
            <a:stretch/>
          </p:blipFill>
          <p:spPr>
            <a:xfrm>
              <a:off x="7589838" y="3954707"/>
              <a:ext cx="3657356" cy="2590093"/>
            </a:xfrm>
            <a:prstGeom prst="rect">
              <a:avLst/>
            </a:prstGeom>
          </p:spPr>
        </p:pic>
        <p:pic>
          <p:nvPicPr>
            <p:cNvPr id="9" name="Picture 8" descr="NewGridTile_8x8.png"/>
            <p:cNvPicPr>
              <a:picLocks noChangeAspect="1"/>
            </p:cNvPicPr>
            <p:nvPr userDrawn="1"/>
          </p:nvPicPr>
          <p:blipFill rotWithShape="1">
            <a:blip r:embed="rId4" cstate="screen">
              <a:extLst>
                <a:ext uri="{28A0092B-C50C-407E-A947-70E740481C1C}">
                  <a14:useLocalDpi xmlns:a14="http://schemas.microsoft.com/office/drawing/2010/main" val="0"/>
                </a:ext>
              </a:extLst>
            </a:blip>
            <a:srcRect/>
            <a:stretch/>
          </p:blipFill>
          <p:spPr>
            <a:xfrm>
              <a:off x="3932482" y="3954463"/>
              <a:ext cx="3657356" cy="2590337"/>
            </a:xfrm>
            <a:prstGeom prst="rect">
              <a:avLst/>
            </a:prstGeom>
          </p:spPr>
        </p:pic>
        <p:pic>
          <p:nvPicPr>
            <p:cNvPr id="11" name="Picture 10" descr="NewGridTile_8x8.png"/>
            <p:cNvPicPr>
              <a:picLocks noChangeAspect="1"/>
            </p:cNvPicPr>
            <p:nvPr userDrawn="1"/>
          </p:nvPicPr>
          <p:blipFill rotWithShape="1">
            <a:blip r:embed="rId5" cstate="screen">
              <a:extLst>
                <a:ext uri="{28A0092B-C50C-407E-A947-70E740481C1C}">
                  <a14:useLocalDpi xmlns:a14="http://schemas.microsoft.com/office/drawing/2010/main" val="0"/>
                </a:ext>
              </a:extLst>
            </a:blip>
            <a:srcRect/>
            <a:stretch/>
          </p:blipFill>
          <p:spPr>
            <a:xfrm>
              <a:off x="11247438" y="297107"/>
              <a:ext cx="914400" cy="3657356"/>
            </a:xfrm>
            <a:prstGeom prst="rect">
              <a:avLst/>
            </a:prstGeom>
          </p:spPr>
        </p:pic>
        <p:pic>
          <p:nvPicPr>
            <p:cNvPr id="12" name="Picture 11" descr="NewGridTile_8x8.png"/>
            <p:cNvPicPr>
              <a:picLocks noChangeAspect="1"/>
            </p:cNvPicPr>
            <p:nvPr userDrawn="1"/>
          </p:nvPicPr>
          <p:blipFill rotWithShape="1">
            <a:blip r:embed="rId6" cstate="screen">
              <a:extLst>
                <a:ext uri="{28A0092B-C50C-407E-A947-70E740481C1C}">
                  <a14:useLocalDpi xmlns:a14="http://schemas.microsoft.com/office/drawing/2010/main" val="0"/>
                </a:ext>
              </a:extLst>
            </a:blip>
            <a:srcRect/>
            <a:stretch/>
          </p:blipFill>
          <p:spPr>
            <a:xfrm>
              <a:off x="11247438" y="3952515"/>
              <a:ext cx="914400" cy="2590093"/>
            </a:xfrm>
            <a:prstGeom prst="rect">
              <a:avLst/>
            </a:prstGeom>
          </p:spPr>
        </p:pic>
      </p:grpSp>
      <p:sp>
        <p:nvSpPr>
          <p:cNvPr id="14" name="Text Placeholder 4"/>
          <p:cNvSpPr>
            <a:spLocks noGrp="1"/>
          </p:cNvSpPr>
          <p:nvPr>
            <p:ph type="body" sz="quarter" idx="13"/>
          </p:nvPr>
        </p:nvSpPr>
        <p:spPr>
          <a:xfrm>
            <a:off x="274638" y="2122379"/>
            <a:ext cx="11887200" cy="1828800"/>
          </a:xfrm>
        </p:spPr>
        <p:txBody>
          <a:bodyPr lIns="146304" tIns="91440" rIns="146304" bIns="91440"/>
          <a:lstStyle>
            <a:lvl1pPr marL="0" indent="0">
              <a:lnSpc>
                <a:spcPct val="90000"/>
              </a:lnSpc>
              <a:buFontTx/>
              <a:buNone/>
              <a:defRPr sz="8800" b="0">
                <a:solidFill>
                  <a:schemeClr val="bg1"/>
                </a:solidFill>
                <a:latin typeface="+mj-lt"/>
              </a:defRPr>
            </a:lvl1pPr>
            <a:lvl2pPr marL="342867" indent="0">
              <a:buFontTx/>
              <a:buNone/>
              <a:defRPr sz="3600">
                <a:latin typeface="Segoe Pro Light"/>
              </a:defRPr>
            </a:lvl2pPr>
            <a:lvl3pPr marL="571444" indent="0">
              <a:buFontTx/>
              <a:buNone/>
              <a:defRPr sz="3600">
                <a:latin typeface="Segoe Pro Light"/>
              </a:defRPr>
            </a:lvl3pPr>
            <a:lvl4pPr marL="800021" indent="0">
              <a:buFontTx/>
              <a:buNone/>
              <a:defRPr sz="3600">
                <a:latin typeface="Segoe Pro Light"/>
              </a:defRPr>
            </a:lvl4pPr>
            <a:lvl5pPr marL="1028598" indent="0">
              <a:buFontTx/>
              <a:buNone/>
              <a:defRPr sz="3600">
                <a:latin typeface="Segoe Pro Light"/>
              </a:defRPr>
            </a:lvl5pPr>
          </a:lstStyle>
          <a:p>
            <a:pPr lvl="0"/>
            <a:r>
              <a:rPr lang="en-US" smtClean="0"/>
              <a:t>Click to edit Master text styles</a:t>
            </a:r>
          </a:p>
        </p:txBody>
      </p:sp>
    </p:spTree>
    <p:extLst>
      <p:ext uri="{BB962C8B-B14F-4D97-AF65-F5344CB8AC3E}">
        <p14:creationId xmlns:p14="http://schemas.microsoft.com/office/powerpoint/2010/main" val="1910843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Gray Background No Tiles">
    <p:bg>
      <p:bgPr>
        <a:solidFill>
          <a:srgbClr val="505050"/>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solidFill>
                  <a:schemeClr val="bg1"/>
                </a:solidFill>
              </a:defRPr>
            </a:lvl1pPr>
          </a:lstStyle>
          <a:p>
            <a:r>
              <a:rPr smtClean="0">
                <a:solidFill>
                  <a:srgbClr val="FFFFFF"/>
                </a:solidFill>
              </a:rPr>
              <a:t>Microsoft Confidential</a:t>
            </a:r>
            <a:endParaRPr>
              <a:solidFill>
                <a:srgbClr val="FFFFFF"/>
              </a:solidFill>
            </a:endParaRPr>
          </a:p>
        </p:txBody>
      </p:sp>
      <p:sp>
        <p:nvSpPr>
          <p:cNvPr id="3" name="Slide Number Placeholder 2"/>
          <p:cNvSpPr>
            <a:spLocks noGrp="1"/>
          </p:cNvSpPr>
          <p:nvPr>
            <p:ph type="sldNum" sz="quarter" idx="11"/>
          </p:nvPr>
        </p:nvSpPr>
        <p:spPr/>
        <p:txBody>
          <a:bodyPr/>
          <a:lstStyle>
            <a:lvl1pPr>
              <a:defRPr>
                <a:solidFill>
                  <a:schemeClr val="bg1"/>
                </a:solidFill>
              </a:defRPr>
            </a:lvl1pPr>
          </a:lstStyle>
          <a:p>
            <a:fld id="{27258FFF-F925-446B-8502-81C933981705}" type="slidenum">
              <a:rPr smtClean="0">
                <a:solidFill>
                  <a:srgbClr val="FFFFFF"/>
                </a:solidFill>
              </a:rPr>
              <a:pPr/>
              <a:t>‹#›</a:t>
            </a:fld>
            <a:endParaRPr>
              <a:solidFill>
                <a:srgbClr val="FFFFFF"/>
              </a:solidFill>
            </a:endParaRPr>
          </a:p>
        </p:txBody>
      </p:sp>
      <p:sp>
        <p:nvSpPr>
          <p:cNvPr id="14" name="Text Placeholder 4"/>
          <p:cNvSpPr>
            <a:spLocks noGrp="1"/>
          </p:cNvSpPr>
          <p:nvPr>
            <p:ph type="body" sz="quarter" idx="13"/>
          </p:nvPr>
        </p:nvSpPr>
        <p:spPr>
          <a:xfrm>
            <a:off x="274638" y="2122379"/>
            <a:ext cx="11887200" cy="1828800"/>
          </a:xfrm>
        </p:spPr>
        <p:txBody>
          <a:bodyPr lIns="146304" tIns="91440" rIns="146304" bIns="91440"/>
          <a:lstStyle>
            <a:lvl1pPr marL="0" indent="0">
              <a:lnSpc>
                <a:spcPct val="90000"/>
              </a:lnSpc>
              <a:buFontTx/>
              <a:buNone/>
              <a:defRPr sz="8800" b="0">
                <a:solidFill>
                  <a:schemeClr val="bg1"/>
                </a:solidFill>
                <a:latin typeface="+mj-lt"/>
              </a:defRPr>
            </a:lvl1pPr>
            <a:lvl2pPr marL="342867" indent="0">
              <a:buFontTx/>
              <a:buNone/>
              <a:defRPr sz="3600">
                <a:latin typeface="Segoe Pro Light"/>
              </a:defRPr>
            </a:lvl2pPr>
            <a:lvl3pPr marL="571444" indent="0">
              <a:buFontTx/>
              <a:buNone/>
              <a:defRPr sz="3600">
                <a:latin typeface="Segoe Pro Light"/>
              </a:defRPr>
            </a:lvl3pPr>
            <a:lvl4pPr marL="800021" indent="0">
              <a:buFontTx/>
              <a:buNone/>
              <a:defRPr sz="3600">
                <a:latin typeface="Segoe Pro Light"/>
              </a:defRPr>
            </a:lvl4pPr>
            <a:lvl5pPr marL="1028598" indent="0">
              <a:buFontTx/>
              <a:buNone/>
              <a:defRPr sz="3600">
                <a:latin typeface="Segoe Pro Light"/>
              </a:defRPr>
            </a:lvl5pPr>
          </a:lstStyle>
          <a:p>
            <a:pPr lvl="0"/>
            <a:r>
              <a:rPr lang="en-US" smtClean="0"/>
              <a:t>Click to edit Master text styles</a:t>
            </a:r>
          </a:p>
        </p:txBody>
      </p:sp>
    </p:spTree>
    <p:extLst>
      <p:ext uri="{BB962C8B-B14F-4D97-AF65-F5344CB8AC3E}">
        <p14:creationId xmlns:p14="http://schemas.microsoft.com/office/powerpoint/2010/main" val="1532687942"/>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54pt Text- Gray Background">
    <p:bg>
      <p:bgPr>
        <a:solidFill>
          <a:srgbClr val="505050"/>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solidFill>
                  <a:schemeClr val="bg1"/>
                </a:solidFill>
              </a:defRPr>
            </a:lvl1pPr>
          </a:lstStyle>
          <a:p>
            <a:r>
              <a:rPr smtClean="0">
                <a:solidFill>
                  <a:srgbClr val="FFFFFF"/>
                </a:solidFill>
              </a:rPr>
              <a:t>Microsoft Confidential</a:t>
            </a:r>
            <a:endParaRPr>
              <a:solidFill>
                <a:srgbClr val="FFFFFF"/>
              </a:solidFill>
            </a:endParaRPr>
          </a:p>
        </p:txBody>
      </p:sp>
      <p:sp>
        <p:nvSpPr>
          <p:cNvPr id="3" name="Slide Number Placeholder 2"/>
          <p:cNvSpPr>
            <a:spLocks noGrp="1"/>
          </p:cNvSpPr>
          <p:nvPr>
            <p:ph type="sldNum" sz="quarter" idx="11"/>
          </p:nvPr>
        </p:nvSpPr>
        <p:spPr/>
        <p:txBody>
          <a:bodyPr/>
          <a:lstStyle>
            <a:lvl1pPr>
              <a:defRPr>
                <a:solidFill>
                  <a:schemeClr val="bg1"/>
                </a:solidFill>
              </a:defRPr>
            </a:lvl1pPr>
          </a:lstStyle>
          <a:p>
            <a:fld id="{27258FFF-F925-446B-8502-81C933981705}" type="slidenum">
              <a:rPr smtClean="0">
                <a:solidFill>
                  <a:srgbClr val="FFFFFF"/>
                </a:solidFill>
              </a:rPr>
              <a:pPr/>
              <a:t>‹#›</a:t>
            </a:fld>
            <a:endParaRPr>
              <a:solidFill>
                <a:srgbClr val="FFFFFF"/>
              </a:solidFill>
            </a:endParaRPr>
          </a:p>
        </p:txBody>
      </p:sp>
      <p:sp>
        <p:nvSpPr>
          <p:cNvPr id="4" name="Text Placeholder 4"/>
          <p:cNvSpPr>
            <a:spLocks noGrp="1"/>
          </p:cNvSpPr>
          <p:nvPr>
            <p:ph type="body" sz="quarter" idx="13"/>
          </p:nvPr>
        </p:nvSpPr>
        <p:spPr>
          <a:xfrm>
            <a:off x="274638" y="296863"/>
            <a:ext cx="11887200" cy="1828800"/>
          </a:xfrm>
        </p:spPr>
        <p:txBody>
          <a:bodyPr lIns="146304" tIns="91440" rIns="146304" bIns="91440"/>
          <a:lstStyle>
            <a:lvl1pPr marL="0" indent="0">
              <a:lnSpc>
                <a:spcPct val="90000"/>
              </a:lnSpc>
              <a:buFontTx/>
              <a:buNone/>
              <a:defRPr sz="5400">
                <a:solidFill>
                  <a:schemeClr val="bg1"/>
                </a:solidFill>
                <a:latin typeface="+mj-lt"/>
              </a:defRPr>
            </a:lvl1pPr>
            <a:lvl2pPr marL="342867" indent="0">
              <a:buFontTx/>
              <a:buNone/>
              <a:defRPr sz="3600">
                <a:latin typeface="Segoe Pro Light"/>
              </a:defRPr>
            </a:lvl2pPr>
            <a:lvl3pPr marL="571444" indent="0">
              <a:buFontTx/>
              <a:buNone/>
              <a:defRPr sz="3600">
                <a:latin typeface="Segoe Pro Light"/>
              </a:defRPr>
            </a:lvl3pPr>
            <a:lvl4pPr marL="800021" indent="0">
              <a:buFontTx/>
              <a:buNone/>
              <a:defRPr sz="3600">
                <a:latin typeface="Segoe Pro Light"/>
              </a:defRPr>
            </a:lvl4pPr>
            <a:lvl5pPr marL="1028598" indent="0">
              <a:buFontTx/>
              <a:buNone/>
              <a:defRPr sz="3600">
                <a:latin typeface="Segoe Pro Light"/>
              </a:defRPr>
            </a:lvl5pPr>
          </a:lstStyle>
          <a:p>
            <a:pPr lvl="0"/>
            <a:r>
              <a:rPr lang="en-US" smtClean="0"/>
              <a:t>Click to edit Master text styles</a:t>
            </a:r>
          </a:p>
        </p:txBody>
      </p:sp>
    </p:spTree>
    <p:extLst>
      <p:ext uri="{BB962C8B-B14F-4D97-AF65-F5344CB8AC3E}">
        <p14:creationId xmlns:p14="http://schemas.microsoft.com/office/powerpoint/2010/main" val="3981561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hank You Slide Soli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74638" y="2674311"/>
            <a:ext cx="11228387" cy="1737340"/>
          </a:xfrm>
        </p:spPr>
        <p:txBody>
          <a:bodyPr anchor="ctr"/>
          <a:lstStyle>
            <a:lvl1pPr>
              <a:defRPr sz="6000">
                <a:solidFill>
                  <a:schemeClr val="tx2"/>
                </a:solidFill>
              </a:defRPr>
            </a:lvl1pPr>
          </a:lstStyle>
          <a:p>
            <a:r>
              <a:rPr lang="en-US" smtClean="0"/>
              <a:t>Thank you</a:t>
            </a:r>
            <a:endParaRPr lang="en-US"/>
          </a:p>
        </p:txBody>
      </p:sp>
      <p:pic>
        <p:nvPicPr>
          <p:cNvPr id="4" name="Picture 3"/>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480440" y="492475"/>
            <a:ext cx="1250445" cy="266701"/>
          </a:xfrm>
          <a:prstGeom prst="rect">
            <a:avLst/>
          </a:prstGeom>
        </p:spPr>
      </p:pic>
    </p:spTree>
    <p:extLst>
      <p:ext uri="{BB962C8B-B14F-4D97-AF65-F5344CB8AC3E}">
        <p14:creationId xmlns:p14="http://schemas.microsoft.com/office/powerpoint/2010/main" val="50137930"/>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losing Slide">
    <p:bg>
      <p:bgPr>
        <a:solidFill>
          <a:schemeClr val="accent1"/>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1959929217"/>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B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BE"/>
          </a:p>
        </p:txBody>
      </p:sp>
      <p:sp>
        <p:nvSpPr>
          <p:cNvPr id="4" name="Date Placeholder 3"/>
          <p:cNvSpPr>
            <a:spLocks noGrp="1"/>
          </p:cNvSpPr>
          <p:nvPr>
            <p:ph type="dt" sz="half" idx="10"/>
          </p:nvPr>
        </p:nvSpPr>
        <p:spPr>
          <a:xfrm>
            <a:off x="855010" y="6482891"/>
            <a:ext cx="2798207" cy="372394"/>
          </a:xfrm>
          <a:prstGeom prst="rect">
            <a:avLst/>
          </a:prstGeom>
        </p:spPr>
        <p:txBody>
          <a:bodyPr lIns="93252" tIns="46624" rIns="93252" bIns="46624"/>
          <a:lstStyle/>
          <a:p>
            <a:pPr defTabSz="932513"/>
            <a:fld id="{60825BBD-C3A3-48DA-A0A2-ECF271ED4CF2}" type="datetimeFigureOut">
              <a:rPr lang="nl-BE" smtClean="0">
                <a:solidFill>
                  <a:srgbClr val="505050"/>
                </a:solidFill>
              </a:rPr>
              <a:pPr defTabSz="932513"/>
              <a:t>29/03/2014</a:t>
            </a:fld>
            <a:endParaRPr lang="nl-BE">
              <a:solidFill>
                <a:srgbClr val="505050"/>
              </a:solidFill>
            </a:endParaRPr>
          </a:p>
        </p:txBody>
      </p:sp>
      <p:sp>
        <p:nvSpPr>
          <p:cNvPr id="5" name="Footer Placeholder 4"/>
          <p:cNvSpPr>
            <a:spLocks noGrp="1"/>
          </p:cNvSpPr>
          <p:nvPr>
            <p:ph type="ftr" sz="quarter" idx="11"/>
          </p:nvPr>
        </p:nvSpPr>
        <p:spPr>
          <a:xfrm>
            <a:off x="4119583" y="6482891"/>
            <a:ext cx="4197310" cy="372394"/>
          </a:xfrm>
          <a:prstGeom prst="rect">
            <a:avLst/>
          </a:prstGeom>
        </p:spPr>
        <p:txBody>
          <a:bodyPr lIns="93252" tIns="46624" rIns="93252" bIns="46624"/>
          <a:lstStyle/>
          <a:p>
            <a:pPr defTabSz="932513"/>
            <a:endParaRPr lang="nl-BE">
              <a:solidFill>
                <a:srgbClr val="505050"/>
              </a:solidFill>
            </a:endParaRPr>
          </a:p>
        </p:txBody>
      </p:sp>
      <p:sp>
        <p:nvSpPr>
          <p:cNvPr id="6" name="Slide Number Placeholder 5"/>
          <p:cNvSpPr>
            <a:spLocks noGrp="1"/>
          </p:cNvSpPr>
          <p:nvPr>
            <p:ph type="sldNum" sz="quarter" idx="12"/>
          </p:nvPr>
        </p:nvSpPr>
        <p:spPr>
          <a:xfrm>
            <a:off x="8783260" y="6482891"/>
            <a:ext cx="2798207" cy="372394"/>
          </a:xfrm>
          <a:prstGeom prst="rect">
            <a:avLst/>
          </a:prstGeom>
        </p:spPr>
        <p:txBody>
          <a:bodyPr lIns="93252" tIns="46624" rIns="93252" bIns="46624"/>
          <a:lstStyle/>
          <a:p>
            <a:pPr defTabSz="932513"/>
            <a:fld id="{5D05ADC2-0A14-47B1-9AE7-B39A65BE0591}" type="slidenum">
              <a:rPr lang="nl-BE" smtClean="0">
                <a:solidFill>
                  <a:srgbClr val="505050"/>
                </a:solidFill>
              </a:rPr>
              <a:pPr defTabSz="932513"/>
              <a:t>‹#›</a:t>
            </a:fld>
            <a:endParaRPr lang="nl-BE">
              <a:solidFill>
                <a:srgbClr val="505050"/>
              </a:solidFill>
            </a:endParaRPr>
          </a:p>
        </p:txBody>
      </p:sp>
    </p:spTree>
    <p:extLst>
      <p:ext uri="{BB962C8B-B14F-4D97-AF65-F5344CB8AC3E}">
        <p14:creationId xmlns:p14="http://schemas.microsoft.com/office/powerpoint/2010/main" val="2817699696"/>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art 2">
    <p:spTree>
      <p:nvGrpSpPr>
        <p:cNvPr id="1" name=""/>
        <p:cNvGrpSpPr/>
        <p:nvPr/>
      </p:nvGrpSpPr>
      <p:grpSpPr>
        <a:xfrm>
          <a:off x="0" y="0"/>
          <a:ext cx="0" cy="0"/>
          <a:chOff x="0" y="0"/>
          <a:chExt cx="0" cy="0"/>
        </a:xfrm>
      </p:grpSpPr>
      <p:pic>
        <p:nvPicPr>
          <p:cNvPr id="6" name="Picture Placeholder 3"/>
          <p:cNvPicPr>
            <a:picLocks noChangeAspect="1"/>
          </p:cNvPicPr>
          <p:nvPr userDrawn="1"/>
        </p:nvPicPr>
        <p:blipFill rotWithShape="1">
          <a:blip r:embed="rId2" cstate="screen">
            <a:extLst>
              <a:ext uri="{28A0092B-C50C-407E-A947-70E740481C1C}">
                <a14:useLocalDpi xmlns:a14="http://schemas.microsoft.com/office/drawing/2010/main" val="0"/>
              </a:ext>
            </a:extLst>
          </a:blip>
          <a:srcRect/>
          <a:stretch/>
        </p:blipFill>
        <p:spPr>
          <a:xfrm flipH="1">
            <a:off x="-7372" y="0"/>
            <a:ext cx="12534900" cy="6994526"/>
          </a:xfrm>
          <a:prstGeom prst="rect">
            <a:avLst/>
          </a:prstGeom>
        </p:spPr>
      </p:pic>
      <p:sp>
        <p:nvSpPr>
          <p:cNvPr id="2" name="Title 1"/>
          <p:cNvSpPr>
            <a:spLocks noGrp="1"/>
          </p:cNvSpPr>
          <p:nvPr>
            <p:ph type="ctrTitle" hasCustomPrompt="1"/>
          </p:nvPr>
        </p:nvSpPr>
        <p:spPr>
          <a:xfrm>
            <a:off x="274638" y="2142636"/>
            <a:ext cx="11228387" cy="1720381"/>
          </a:xfrm>
        </p:spPr>
        <p:txBody>
          <a:bodyPr/>
          <a:lstStyle>
            <a:lvl1pPr>
              <a:defRPr sz="6000"/>
            </a:lvl1pPr>
          </a:lstStyle>
          <a:p>
            <a:r>
              <a:rPr lang="en-US" smtClean="0"/>
              <a:t>Lorem ipsum</a:t>
            </a:r>
            <a:br>
              <a:rPr lang="en-US" smtClean="0"/>
            </a:br>
            <a:r>
              <a:rPr lang="en-US" smtClean="0"/>
              <a:t>dolor amet</a:t>
            </a:r>
            <a:endParaRPr lang="en-US"/>
          </a:p>
        </p:txBody>
      </p:sp>
      <p:sp>
        <p:nvSpPr>
          <p:cNvPr id="3" name="Subtitle 2"/>
          <p:cNvSpPr>
            <a:spLocks noGrp="1"/>
          </p:cNvSpPr>
          <p:nvPr>
            <p:ph type="subTitle" idx="1" hasCustomPrompt="1"/>
          </p:nvPr>
        </p:nvSpPr>
        <p:spPr>
          <a:xfrm>
            <a:off x="274702" y="3954463"/>
            <a:ext cx="8705850" cy="1055382"/>
          </a:xfrm>
        </p:spPr>
        <p:txBody>
          <a:bodyPr/>
          <a:lstStyle>
            <a:lvl1pPr marL="0" indent="0" algn="l">
              <a:buNone/>
              <a:defRPr sz="2200">
                <a:solidFill>
                  <a:schemeClr val="tx2"/>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Speaker Name</a:t>
            </a:r>
            <a:br>
              <a:rPr lang="en-US" smtClean="0"/>
            </a:br>
            <a:r>
              <a:rPr lang="en-US" smtClean="0"/>
              <a:t>Date</a:t>
            </a:r>
          </a:p>
        </p:txBody>
      </p:sp>
      <p:pic>
        <p:nvPicPr>
          <p:cNvPr id="8" name="Picture 7"/>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480241" y="479775"/>
            <a:ext cx="1300462" cy="277369"/>
          </a:xfrm>
          <a:prstGeom prst="rect">
            <a:avLst/>
          </a:prstGeom>
        </p:spPr>
      </p:pic>
    </p:spTree>
    <p:extLst>
      <p:ext uri="{BB962C8B-B14F-4D97-AF65-F5344CB8AC3E}">
        <p14:creationId xmlns:p14="http://schemas.microsoft.com/office/powerpoint/2010/main" val="1607596523"/>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Red Tile Titl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val="0"/>
              </a:ext>
            </a:extLst>
          </a:blip>
          <a:srcRect/>
          <a:stretch/>
        </p:blipFill>
        <p:spPr>
          <a:xfrm>
            <a:off x="0" y="0"/>
            <a:ext cx="12651570" cy="6994526"/>
          </a:xfrm>
          <a:prstGeom prst="rect">
            <a:avLst/>
          </a:prstGeom>
        </p:spPr>
      </p:pic>
      <p:sp>
        <p:nvSpPr>
          <p:cNvPr id="7" name="Rectangle 6"/>
          <p:cNvSpPr/>
          <p:nvPr userDrawn="1"/>
        </p:nvSpPr>
        <p:spPr bwMode="auto">
          <a:xfrm>
            <a:off x="274638" y="296863"/>
            <a:ext cx="5486400" cy="5486400"/>
          </a:xfrm>
          <a:prstGeom prst="rect">
            <a:avLst/>
          </a:prstGeom>
          <a:solidFill>
            <a:schemeClr val="accent4">
              <a:alpha val="9098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ctrTitle" hasCustomPrompt="1"/>
          </p:nvPr>
        </p:nvSpPr>
        <p:spPr>
          <a:xfrm>
            <a:off x="274639" y="2142636"/>
            <a:ext cx="5303526" cy="1720381"/>
          </a:xfrm>
          <a:prstGeom prst="rect">
            <a:avLst/>
          </a:prstGeom>
        </p:spPr>
        <p:txBody>
          <a:bodyPr lIns="146304" tIns="91440" rIns="146304" bIns="91440"/>
          <a:lstStyle>
            <a:lvl1pPr algn="l">
              <a:defRPr sz="6000">
                <a:solidFill>
                  <a:schemeClr val="bg1"/>
                </a:solidFill>
              </a:defRPr>
            </a:lvl1pPr>
          </a:lstStyle>
          <a:p>
            <a:r>
              <a:rPr lang="en-US" smtClean="0"/>
              <a:t>Lorem ipsum</a:t>
            </a:r>
            <a:br>
              <a:rPr lang="en-US" smtClean="0"/>
            </a:br>
            <a:r>
              <a:rPr lang="en-US" smtClean="0"/>
              <a:t>dolor amet</a:t>
            </a:r>
            <a:endParaRPr lang="en-US"/>
          </a:p>
        </p:txBody>
      </p:sp>
      <p:sp>
        <p:nvSpPr>
          <p:cNvPr id="3" name="Subtitle 2"/>
          <p:cNvSpPr>
            <a:spLocks noGrp="1"/>
          </p:cNvSpPr>
          <p:nvPr>
            <p:ph type="subTitle" idx="1" hasCustomPrompt="1"/>
          </p:nvPr>
        </p:nvSpPr>
        <p:spPr>
          <a:xfrm>
            <a:off x="274702" y="3954463"/>
            <a:ext cx="5303462" cy="1055382"/>
          </a:xfrm>
          <a:prstGeom prst="rect">
            <a:avLst/>
          </a:prstGeom>
        </p:spPr>
        <p:txBody>
          <a:bodyPr lIns="182880" tIns="146304" rIns="182880" bIns="146304"/>
          <a:lstStyle>
            <a:lvl1pPr marL="0" indent="0" algn="l">
              <a:lnSpc>
                <a:spcPct val="90000"/>
              </a:lnSpc>
              <a:buNone/>
              <a:defRPr sz="2200">
                <a:solidFill>
                  <a:schemeClr val="bg1"/>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Speaker Name</a:t>
            </a:r>
            <a:br>
              <a:rPr lang="en-US" smtClean="0"/>
            </a:br>
            <a:r>
              <a:rPr lang="en-US" smtClean="0"/>
              <a:t>Date</a:t>
            </a:r>
          </a:p>
        </p:txBody>
      </p:sp>
      <p:pic>
        <p:nvPicPr>
          <p:cNvPr id="10" name="Picture 9"/>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0961731" y="449437"/>
            <a:ext cx="1304123" cy="285764"/>
          </a:xfrm>
          <a:prstGeom prst="rect">
            <a:avLst/>
          </a:prstGeom>
        </p:spPr>
      </p:pic>
    </p:spTree>
    <p:extLst>
      <p:ext uri="{BB962C8B-B14F-4D97-AF65-F5344CB8AC3E}">
        <p14:creationId xmlns:p14="http://schemas.microsoft.com/office/powerpoint/2010/main" val="40111977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hort Quote">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 cstate="screen">
            <a:extLst>
              <a:ext uri="{28A0092B-C50C-407E-A947-70E740481C1C}">
                <a14:useLocalDpi xmlns:a14="http://schemas.microsoft.com/office/drawing/2010/main" val="0"/>
              </a:ext>
            </a:extLst>
          </a:blip>
          <a:srcRect/>
          <a:stretch/>
        </p:blipFill>
        <p:spPr>
          <a:xfrm>
            <a:off x="0" y="0"/>
            <a:ext cx="12436475" cy="6994525"/>
          </a:xfrm>
          <a:prstGeom prst="rect">
            <a:avLst/>
          </a:prstGeom>
        </p:spPr>
      </p:pic>
      <p:sp>
        <p:nvSpPr>
          <p:cNvPr id="2" name="Footer Placeholder 1"/>
          <p:cNvSpPr>
            <a:spLocks noGrp="1"/>
          </p:cNvSpPr>
          <p:nvPr>
            <p:ph type="ftr" sz="quarter" idx="12"/>
          </p:nvPr>
        </p:nvSpPr>
        <p:spPr/>
        <p:txBody>
          <a:bodyPr/>
          <a:lstStyle>
            <a:lvl1pPr>
              <a:defRPr>
                <a:solidFill>
                  <a:schemeClr val="bg1"/>
                </a:solidFill>
              </a:defRPr>
            </a:lvl1pPr>
          </a:lstStyle>
          <a:p>
            <a:r>
              <a:rPr smtClean="0">
                <a:solidFill>
                  <a:srgbClr val="FFFFFF"/>
                </a:solidFill>
              </a:rPr>
              <a:t>Microsoft Confidential</a:t>
            </a:r>
            <a:endParaRPr>
              <a:solidFill>
                <a:srgbClr val="FFFFFF"/>
              </a:solidFill>
            </a:endParaRPr>
          </a:p>
        </p:txBody>
      </p:sp>
      <p:sp>
        <p:nvSpPr>
          <p:cNvPr id="5" name="Slide Number Placeholder 4"/>
          <p:cNvSpPr>
            <a:spLocks noGrp="1"/>
          </p:cNvSpPr>
          <p:nvPr>
            <p:ph type="sldNum" sz="quarter" idx="13"/>
          </p:nvPr>
        </p:nvSpPr>
        <p:spPr/>
        <p:txBody>
          <a:bodyPr/>
          <a:lstStyle>
            <a:lvl1pPr>
              <a:defRPr>
                <a:solidFill>
                  <a:schemeClr val="bg1"/>
                </a:solidFill>
              </a:defRPr>
            </a:lvl1pPr>
          </a:lstStyle>
          <a:p>
            <a:fld id="{27258FFF-F925-446B-8502-81C933981705}" type="slidenum">
              <a:rPr smtClean="0">
                <a:solidFill>
                  <a:srgbClr val="FFFFFF"/>
                </a:solidFill>
              </a:rPr>
              <a:pPr/>
              <a:t>‹#›</a:t>
            </a:fld>
            <a:endParaRPr>
              <a:solidFill>
                <a:srgbClr val="FFFFFF"/>
              </a:solidFill>
            </a:endParaRPr>
          </a:p>
        </p:txBody>
      </p:sp>
      <p:sp>
        <p:nvSpPr>
          <p:cNvPr id="6" name="Text Placeholder 5"/>
          <p:cNvSpPr>
            <a:spLocks noGrp="1"/>
          </p:cNvSpPr>
          <p:nvPr>
            <p:ph type="body" sz="quarter" idx="14" hasCustomPrompt="1"/>
          </p:nvPr>
        </p:nvSpPr>
        <p:spPr>
          <a:xfrm>
            <a:off x="4426014" y="3628284"/>
            <a:ext cx="2249424" cy="2249424"/>
          </a:xfrm>
          <a:solidFill>
            <a:schemeClr val="accent3"/>
          </a:solidFill>
        </p:spPr>
        <p:txBody>
          <a:bodyPr/>
          <a:lstStyle>
            <a:lvl1pPr marL="0" indent="0">
              <a:lnSpc>
                <a:spcPts val="3700"/>
              </a:lnSpc>
              <a:spcBef>
                <a:spcPts val="0"/>
              </a:spcBef>
              <a:buNone/>
              <a:defRPr sz="3200">
                <a:solidFill>
                  <a:schemeClr val="bg1"/>
                </a:solidFill>
              </a:defRPr>
            </a:lvl1pPr>
            <a:lvl2pPr marL="342900" indent="0">
              <a:buNone/>
              <a:defRPr sz="3200"/>
            </a:lvl2pPr>
            <a:lvl3pPr marL="571500" indent="0">
              <a:buNone/>
              <a:defRPr sz="3200"/>
            </a:lvl3pPr>
            <a:lvl4pPr marL="800100" indent="0">
              <a:buNone/>
              <a:defRPr sz="3200"/>
            </a:lvl4pPr>
            <a:lvl5pPr marL="1028700" indent="0">
              <a:buNone/>
              <a:defRPr sz="3200"/>
            </a:lvl5pPr>
          </a:lstStyle>
          <a:p>
            <a:pPr lvl="0"/>
            <a:r>
              <a:rPr lang="en-US" smtClean="0"/>
              <a:t>Quote</a:t>
            </a:r>
          </a:p>
          <a:p>
            <a:pPr lvl="0"/>
            <a:r>
              <a:rPr lang="en-US" smtClean="0"/>
              <a:t>statement</a:t>
            </a:r>
          </a:p>
          <a:p>
            <a:pPr lvl="0"/>
            <a:r>
              <a:rPr lang="en-US" smtClean="0"/>
              <a:t>here</a:t>
            </a:r>
            <a:endParaRPr lang="en-US"/>
          </a:p>
        </p:txBody>
      </p:sp>
      <p:sp>
        <p:nvSpPr>
          <p:cNvPr id="20" name="Text Placeholder 5"/>
          <p:cNvSpPr>
            <a:spLocks noGrp="1"/>
          </p:cNvSpPr>
          <p:nvPr>
            <p:ph type="body" sz="quarter" idx="15" hasCustomPrompt="1"/>
          </p:nvPr>
        </p:nvSpPr>
        <p:spPr>
          <a:xfrm>
            <a:off x="6033080" y="723012"/>
            <a:ext cx="640080" cy="640080"/>
          </a:xfrm>
          <a:solidFill>
            <a:schemeClr val="accent3"/>
          </a:solidFill>
        </p:spPr>
        <p:txBody>
          <a:bodyPr anchor="ctr"/>
          <a:lstStyle>
            <a:lvl1pPr marL="0" indent="0">
              <a:lnSpc>
                <a:spcPts val="600"/>
              </a:lnSpc>
              <a:spcBef>
                <a:spcPts val="0"/>
              </a:spcBef>
              <a:buNone/>
              <a:defRPr sz="600">
                <a:solidFill>
                  <a:schemeClr val="bg1"/>
                </a:solidFill>
              </a:defRPr>
            </a:lvl1pPr>
            <a:lvl2pPr marL="342900" indent="0">
              <a:buNone/>
              <a:defRPr sz="3200"/>
            </a:lvl2pPr>
            <a:lvl3pPr marL="571500" indent="0">
              <a:buNone/>
              <a:defRPr sz="3200"/>
            </a:lvl3pPr>
            <a:lvl4pPr marL="800100" indent="0">
              <a:buNone/>
              <a:defRPr sz="3200"/>
            </a:lvl4pPr>
            <a:lvl5pPr marL="1028700" indent="0">
              <a:buNone/>
              <a:defRPr sz="3200"/>
            </a:lvl5pPr>
          </a:lstStyle>
          <a:p>
            <a:pPr lvl="0"/>
            <a:r>
              <a:rPr lang="en-US" smtClean="0"/>
              <a:t> </a:t>
            </a:r>
            <a:endParaRPr lang="en-US"/>
          </a:p>
        </p:txBody>
      </p:sp>
      <p:sp>
        <p:nvSpPr>
          <p:cNvPr id="21" name="Text Placeholder 5"/>
          <p:cNvSpPr>
            <a:spLocks noGrp="1"/>
          </p:cNvSpPr>
          <p:nvPr>
            <p:ph type="body" sz="quarter" idx="16" hasCustomPrompt="1"/>
          </p:nvPr>
        </p:nvSpPr>
        <p:spPr>
          <a:xfrm>
            <a:off x="9418638" y="723012"/>
            <a:ext cx="640080" cy="640080"/>
          </a:xfrm>
          <a:solidFill>
            <a:schemeClr val="accent3"/>
          </a:solidFill>
        </p:spPr>
        <p:txBody>
          <a:bodyPr anchor="ctr"/>
          <a:lstStyle>
            <a:lvl1pPr marL="0" indent="0">
              <a:lnSpc>
                <a:spcPts val="600"/>
              </a:lnSpc>
              <a:spcBef>
                <a:spcPts val="0"/>
              </a:spcBef>
              <a:buNone/>
              <a:defRPr sz="600">
                <a:solidFill>
                  <a:schemeClr val="bg1"/>
                </a:solidFill>
              </a:defRPr>
            </a:lvl1pPr>
            <a:lvl2pPr marL="342900" indent="0">
              <a:buNone/>
              <a:defRPr sz="3200"/>
            </a:lvl2pPr>
            <a:lvl3pPr marL="571500" indent="0">
              <a:buNone/>
              <a:defRPr sz="3200"/>
            </a:lvl3pPr>
            <a:lvl4pPr marL="800100" indent="0">
              <a:buNone/>
              <a:defRPr sz="3200"/>
            </a:lvl4pPr>
            <a:lvl5pPr marL="1028700" indent="0">
              <a:buNone/>
              <a:defRPr sz="3200"/>
            </a:lvl5pPr>
          </a:lstStyle>
          <a:p>
            <a:pPr lvl="0"/>
            <a:r>
              <a:rPr lang="en-US" smtClean="0"/>
              <a:t> </a:t>
            </a:r>
            <a:endParaRPr lang="en-US"/>
          </a:p>
        </p:txBody>
      </p:sp>
      <p:sp>
        <p:nvSpPr>
          <p:cNvPr id="22" name="Text Placeholder 5"/>
          <p:cNvSpPr>
            <a:spLocks noGrp="1"/>
          </p:cNvSpPr>
          <p:nvPr>
            <p:ph type="body" sz="quarter" idx="17" hasCustomPrompt="1"/>
          </p:nvPr>
        </p:nvSpPr>
        <p:spPr>
          <a:xfrm>
            <a:off x="9418638" y="3631833"/>
            <a:ext cx="640080" cy="640080"/>
          </a:xfrm>
          <a:solidFill>
            <a:schemeClr val="accent3"/>
          </a:solidFill>
        </p:spPr>
        <p:txBody>
          <a:bodyPr anchor="ctr"/>
          <a:lstStyle>
            <a:lvl1pPr marL="0" indent="0">
              <a:lnSpc>
                <a:spcPts val="600"/>
              </a:lnSpc>
              <a:spcBef>
                <a:spcPts val="0"/>
              </a:spcBef>
              <a:buNone/>
              <a:defRPr sz="600">
                <a:solidFill>
                  <a:schemeClr val="bg1"/>
                </a:solidFill>
              </a:defRPr>
            </a:lvl1pPr>
            <a:lvl2pPr marL="342900" indent="0">
              <a:buNone/>
              <a:defRPr sz="3200"/>
            </a:lvl2pPr>
            <a:lvl3pPr marL="571500" indent="0">
              <a:buNone/>
              <a:defRPr sz="3200"/>
            </a:lvl3pPr>
            <a:lvl4pPr marL="800100" indent="0">
              <a:buNone/>
              <a:defRPr sz="3200"/>
            </a:lvl4pPr>
            <a:lvl5pPr marL="1028700" indent="0">
              <a:buNone/>
              <a:defRPr sz="3200"/>
            </a:lvl5pPr>
          </a:lstStyle>
          <a:p>
            <a:pPr lvl="0"/>
            <a:r>
              <a:rPr lang="en-US" smtClean="0"/>
              <a:t> </a:t>
            </a:r>
            <a:endParaRPr lang="en-US"/>
          </a:p>
        </p:txBody>
      </p:sp>
    </p:spTree>
    <p:extLst>
      <p:ext uri="{BB962C8B-B14F-4D97-AF65-F5344CB8AC3E}">
        <p14:creationId xmlns:p14="http://schemas.microsoft.com/office/powerpoint/2010/main" val="354863672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0"/>
                                  </p:stCondLst>
                                  <p:childTnLst>
                                    <p:set>
                                      <p:cBhvr>
                                        <p:cTn id="6" dur="1" fill="hold">
                                          <p:stCondLst>
                                            <p:cond delay="0"/>
                                          </p:stCondLst>
                                        </p:cTn>
                                        <p:tgtEl>
                                          <p:spTgt spid="6">
                                            <p:bg/>
                                          </p:spTgt>
                                        </p:tgtEl>
                                        <p:attrNameLst>
                                          <p:attrName>style.visibility</p:attrName>
                                        </p:attrNameLst>
                                      </p:cBhvr>
                                      <p:to>
                                        <p:strVal val="visible"/>
                                      </p:to>
                                    </p:set>
                                    <p:anim calcmode="lin" valueType="num">
                                      <p:cBhvr>
                                        <p:cTn id="7" dur="500" fill="hold"/>
                                        <p:tgtEl>
                                          <p:spTgt spid="6">
                                            <p:bg/>
                                          </p:spTgt>
                                        </p:tgtEl>
                                        <p:attrNameLst>
                                          <p:attrName>ppt_w</p:attrName>
                                        </p:attrNameLst>
                                      </p:cBhvr>
                                      <p:tavLst>
                                        <p:tav tm="0">
                                          <p:val>
                                            <p:fltVal val="0"/>
                                          </p:val>
                                        </p:tav>
                                        <p:tav tm="100000">
                                          <p:val>
                                            <p:strVal val="#ppt_w"/>
                                          </p:val>
                                        </p:tav>
                                      </p:tavLst>
                                    </p:anim>
                                    <p:anim calcmode="lin" valueType="num">
                                      <p:cBhvr>
                                        <p:cTn id="8" dur="500" fill="hold"/>
                                        <p:tgtEl>
                                          <p:spTgt spid="6">
                                            <p:bg/>
                                          </p:spTgt>
                                        </p:tgtEl>
                                        <p:attrNameLst>
                                          <p:attrName>ppt_h</p:attrName>
                                        </p:attrNameLst>
                                      </p:cBhvr>
                                      <p:tavLst>
                                        <p:tav tm="0">
                                          <p:val>
                                            <p:fltVal val="0"/>
                                          </p:val>
                                        </p:tav>
                                        <p:tav tm="100000">
                                          <p:val>
                                            <p:strVal val="#ppt_h"/>
                                          </p:val>
                                        </p:tav>
                                      </p:tavLst>
                                    </p:anim>
                                    <p:animEffect transition="in" filter="fade">
                                      <p:cBhvr>
                                        <p:cTn id="9" dur="500"/>
                                        <p:tgtEl>
                                          <p:spTgt spid="6">
                                            <p:bg/>
                                          </p:spTgt>
                                        </p:tgtEl>
                                      </p:cBhvr>
                                    </p:animEffect>
                                    <p:anim calcmode="lin" valueType="num">
                                      <p:cBhvr>
                                        <p:cTn id="10" dur="500" fill="hold"/>
                                        <p:tgtEl>
                                          <p:spTgt spid="6">
                                            <p:bg/>
                                          </p:spTgt>
                                        </p:tgtEl>
                                        <p:attrNameLst>
                                          <p:attrName>ppt_x</p:attrName>
                                        </p:attrNameLst>
                                      </p:cBhvr>
                                      <p:tavLst>
                                        <p:tav tm="0">
                                          <p:val>
                                            <p:fltVal val="0.5"/>
                                          </p:val>
                                        </p:tav>
                                        <p:tav tm="100000">
                                          <p:val>
                                            <p:strVal val="#ppt_x"/>
                                          </p:val>
                                        </p:tav>
                                      </p:tavLst>
                                    </p:anim>
                                    <p:anim calcmode="lin" valueType="num">
                                      <p:cBhvr>
                                        <p:cTn id="11" dur="500" fill="hold"/>
                                        <p:tgtEl>
                                          <p:spTgt spid="6">
                                            <p:bg/>
                                          </p:spTgt>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 calcmode="lin" valueType="num">
                                      <p:cBhvr>
                                        <p:cTn id="14"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6">
                                            <p:txEl>
                                              <p:pRg st="0" end="0"/>
                                            </p:txEl>
                                          </p:spTgt>
                                        </p:tgtEl>
                                        <p:attrNameLst>
                                          <p:attrName>ppt_h</p:attrName>
                                        </p:attrNameLst>
                                      </p:cBhvr>
                                      <p:tavLst>
                                        <p:tav tm="0">
                                          <p:val>
                                            <p:fltVal val="0"/>
                                          </p:val>
                                        </p:tav>
                                        <p:tav tm="100000">
                                          <p:val>
                                            <p:strVal val="#ppt_h"/>
                                          </p:val>
                                        </p:tav>
                                      </p:tavLst>
                                    </p:anim>
                                    <p:animEffect transition="in" filter="fade">
                                      <p:cBhvr>
                                        <p:cTn id="16" dur="500"/>
                                        <p:tgtEl>
                                          <p:spTgt spid="6">
                                            <p:txEl>
                                              <p:pRg st="0" end="0"/>
                                            </p:txEl>
                                          </p:spTgt>
                                        </p:tgtEl>
                                      </p:cBhvr>
                                    </p:animEffect>
                                    <p:anim calcmode="lin" valueType="num">
                                      <p:cBhvr>
                                        <p:cTn id="17" dur="500" fill="hold"/>
                                        <p:tgtEl>
                                          <p:spTgt spid="6">
                                            <p:txEl>
                                              <p:pRg st="0" end="0"/>
                                            </p:txEl>
                                          </p:spTgt>
                                        </p:tgtEl>
                                        <p:attrNameLst>
                                          <p:attrName>ppt_x</p:attrName>
                                        </p:attrNameLst>
                                      </p:cBhvr>
                                      <p:tavLst>
                                        <p:tav tm="0">
                                          <p:val>
                                            <p:fltVal val="0.5"/>
                                          </p:val>
                                        </p:tav>
                                        <p:tav tm="100000">
                                          <p:val>
                                            <p:strVal val="#ppt_x"/>
                                          </p:val>
                                        </p:tav>
                                      </p:tavLst>
                                    </p:anim>
                                    <p:anim calcmode="lin" valueType="num">
                                      <p:cBhvr>
                                        <p:cTn id="18" dur="500" fill="hold"/>
                                        <p:tgtEl>
                                          <p:spTgt spid="6">
                                            <p:txEl>
                                              <p:pRg st="0" end="0"/>
                                            </p:txEl>
                                          </p:spTgt>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 calcmode="lin" valueType="num">
                                      <p:cBhvr>
                                        <p:cTn id="21" dur="500" fill="hold"/>
                                        <p:tgtEl>
                                          <p:spTgt spid="6">
                                            <p:txEl>
                                              <p:pRg st="1" end="1"/>
                                            </p:txEl>
                                          </p:spTgt>
                                        </p:tgtEl>
                                        <p:attrNameLst>
                                          <p:attrName>ppt_w</p:attrName>
                                        </p:attrNameLst>
                                      </p:cBhvr>
                                      <p:tavLst>
                                        <p:tav tm="0">
                                          <p:val>
                                            <p:fltVal val="0"/>
                                          </p:val>
                                        </p:tav>
                                        <p:tav tm="100000">
                                          <p:val>
                                            <p:strVal val="#ppt_w"/>
                                          </p:val>
                                        </p:tav>
                                      </p:tavLst>
                                    </p:anim>
                                    <p:anim calcmode="lin" valueType="num">
                                      <p:cBhvr>
                                        <p:cTn id="22" dur="500" fill="hold"/>
                                        <p:tgtEl>
                                          <p:spTgt spid="6">
                                            <p:txEl>
                                              <p:pRg st="1" end="1"/>
                                            </p:txEl>
                                          </p:spTgt>
                                        </p:tgtEl>
                                        <p:attrNameLst>
                                          <p:attrName>ppt_h</p:attrName>
                                        </p:attrNameLst>
                                      </p:cBhvr>
                                      <p:tavLst>
                                        <p:tav tm="0">
                                          <p:val>
                                            <p:fltVal val="0"/>
                                          </p:val>
                                        </p:tav>
                                        <p:tav tm="100000">
                                          <p:val>
                                            <p:strVal val="#ppt_h"/>
                                          </p:val>
                                        </p:tav>
                                      </p:tavLst>
                                    </p:anim>
                                    <p:animEffect transition="in" filter="fade">
                                      <p:cBhvr>
                                        <p:cTn id="23" dur="500"/>
                                        <p:tgtEl>
                                          <p:spTgt spid="6">
                                            <p:txEl>
                                              <p:pRg st="1" end="1"/>
                                            </p:txEl>
                                          </p:spTgt>
                                        </p:tgtEl>
                                      </p:cBhvr>
                                    </p:animEffect>
                                    <p:anim calcmode="lin" valueType="num">
                                      <p:cBhvr>
                                        <p:cTn id="24" dur="500" fill="hold"/>
                                        <p:tgtEl>
                                          <p:spTgt spid="6">
                                            <p:txEl>
                                              <p:pRg st="1" end="1"/>
                                            </p:txEl>
                                          </p:spTgt>
                                        </p:tgtEl>
                                        <p:attrNameLst>
                                          <p:attrName>ppt_x</p:attrName>
                                        </p:attrNameLst>
                                      </p:cBhvr>
                                      <p:tavLst>
                                        <p:tav tm="0">
                                          <p:val>
                                            <p:fltVal val="0.5"/>
                                          </p:val>
                                        </p:tav>
                                        <p:tav tm="100000">
                                          <p:val>
                                            <p:strVal val="#ppt_x"/>
                                          </p:val>
                                        </p:tav>
                                      </p:tavLst>
                                    </p:anim>
                                    <p:anim calcmode="lin" valueType="num">
                                      <p:cBhvr>
                                        <p:cTn id="25" dur="500" fill="hold"/>
                                        <p:tgtEl>
                                          <p:spTgt spid="6">
                                            <p:txEl>
                                              <p:pRg st="1" end="1"/>
                                            </p:txEl>
                                          </p:spTgt>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0"/>
                                  </p:stCondLst>
                                  <p:childTnLst>
                                    <p:set>
                                      <p:cBhvr>
                                        <p:cTn id="27" dur="1" fill="hold">
                                          <p:stCondLst>
                                            <p:cond delay="0"/>
                                          </p:stCondLst>
                                        </p:cTn>
                                        <p:tgtEl>
                                          <p:spTgt spid="6">
                                            <p:txEl>
                                              <p:pRg st="2" end="2"/>
                                            </p:txEl>
                                          </p:spTgt>
                                        </p:tgtEl>
                                        <p:attrNameLst>
                                          <p:attrName>style.visibility</p:attrName>
                                        </p:attrNameLst>
                                      </p:cBhvr>
                                      <p:to>
                                        <p:strVal val="visible"/>
                                      </p:to>
                                    </p:set>
                                    <p:anim calcmode="lin" valueType="num">
                                      <p:cBhvr>
                                        <p:cTn id="28" dur="500" fill="hold"/>
                                        <p:tgtEl>
                                          <p:spTgt spid="6">
                                            <p:txEl>
                                              <p:pRg st="2" end="2"/>
                                            </p:txEl>
                                          </p:spTgt>
                                        </p:tgtEl>
                                        <p:attrNameLst>
                                          <p:attrName>ppt_w</p:attrName>
                                        </p:attrNameLst>
                                      </p:cBhvr>
                                      <p:tavLst>
                                        <p:tav tm="0">
                                          <p:val>
                                            <p:fltVal val="0"/>
                                          </p:val>
                                        </p:tav>
                                        <p:tav tm="100000">
                                          <p:val>
                                            <p:strVal val="#ppt_w"/>
                                          </p:val>
                                        </p:tav>
                                      </p:tavLst>
                                    </p:anim>
                                    <p:anim calcmode="lin" valueType="num">
                                      <p:cBhvr>
                                        <p:cTn id="29" dur="500" fill="hold"/>
                                        <p:tgtEl>
                                          <p:spTgt spid="6">
                                            <p:txEl>
                                              <p:pRg st="2" end="2"/>
                                            </p:txEl>
                                          </p:spTgt>
                                        </p:tgtEl>
                                        <p:attrNameLst>
                                          <p:attrName>ppt_h</p:attrName>
                                        </p:attrNameLst>
                                      </p:cBhvr>
                                      <p:tavLst>
                                        <p:tav tm="0">
                                          <p:val>
                                            <p:fltVal val="0"/>
                                          </p:val>
                                        </p:tav>
                                        <p:tav tm="100000">
                                          <p:val>
                                            <p:strVal val="#ppt_h"/>
                                          </p:val>
                                        </p:tav>
                                      </p:tavLst>
                                    </p:anim>
                                    <p:animEffect transition="in" filter="fade">
                                      <p:cBhvr>
                                        <p:cTn id="30" dur="500"/>
                                        <p:tgtEl>
                                          <p:spTgt spid="6">
                                            <p:txEl>
                                              <p:pRg st="2" end="2"/>
                                            </p:txEl>
                                          </p:spTgt>
                                        </p:tgtEl>
                                      </p:cBhvr>
                                    </p:animEffect>
                                    <p:anim calcmode="lin" valueType="num">
                                      <p:cBhvr>
                                        <p:cTn id="31" dur="500" fill="hold"/>
                                        <p:tgtEl>
                                          <p:spTgt spid="6">
                                            <p:txEl>
                                              <p:pRg st="2" end="2"/>
                                            </p:txEl>
                                          </p:spTgt>
                                        </p:tgtEl>
                                        <p:attrNameLst>
                                          <p:attrName>ppt_x</p:attrName>
                                        </p:attrNameLst>
                                      </p:cBhvr>
                                      <p:tavLst>
                                        <p:tav tm="0">
                                          <p:val>
                                            <p:fltVal val="0.5"/>
                                          </p:val>
                                        </p:tav>
                                        <p:tav tm="100000">
                                          <p:val>
                                            <p:strVal val="#ppt_x"/>
                                          </p:val>
                                        </p:tav>
                                      </p:tavLst>
                                    </p:anim>
                                    <p:anim calcmode="lin" valueType="num">
                                      <p:cBhvr>
                                        <p:cTn id="32" dur="500" fill="hold"/>
                                        <p:tgtEl>
                                          <p:spTgt spid="6">
                                            <p:txEl>
                                              <p:pRg st="2" end="2"/>
                                            </p:txEl>
                                          </p:spTgt>
                                        </p:tgtEl>
                                        <p:attrNameLst>
                                          <p:attrName>ppt_y</p:attrName>
                                        </p:attrNameLst>
                                      </p:cBhvr>
                                      <p:tavLst>
                                        <p:tav tm="0">
                                          <p:val>
                                            <p:fltVal val="0.5"/>
                                          </p:val>
                                        </p:tav>
                                        <p:tav tm="100000">
                                          <p:val>
                                            <p:strVal val="#ppt_y"/>
                                          </p:val>
                                        </p:tav>
                                      </p:tavLst>
                                    </p:anim>
                                  </p:childTnLst>
                                </p:cTn>
                              </p:par>
                              <p:par>
                                <p:cTn id="33" presetID="53" presetClass="entr" presetSubtype="528" fill="hold" grpId="0" nodeType="withEffect">
                                  <p:stCondLst>
                                    <p:cond delay="0"/>
                                  </p:stCondLst>
                                  <p:childTnLst>
                                    <p:set>
                                      <p:cBhvr>
                                        <p:cTn id="34" dur="1" fill="hold">
                                          <p:stCondLst>
                                            <p:cond delay="0"/>
                                          </p:stCondLst>
                                        </p:cTn>
                                        <p:tgtEl>
                                          <p:spTgt spid="20">
                                            <p:bg/>
                                          </p:spTgt>
                                        </p:tgtEl>
                                        <p:attrNameLst>
                                          <p:attrName>style.visibility</p:attrName>
                                        </p:attrNameLst>
                                      </p:cBhvr>
                                      <p:to>
                                        <p:strVal val="visible"/>
                                      </p:to>
                                    </p:set>
                                    <p:anim calcmode="lin" valueType="num">
                                      <p:cBhvr>
                                        <p:cTn id="35" dur="500" fill="hold"/>
                                        <p:tgtEl>
                                          <p:spTgt spid="20">
                                            <p:bg/>
                                          </p:spTgt>
                                        </p:tgtEl>
                                        <p:attrNameLst>
                                          <p:attrName>ppt_w</p:attrName>
                                        </p:attrNameLst>
                                      </p:cBhvr>
                                      <p:tavLst>
                                        <p:tav tm="0">
                                          <p:val>
                                            <p:fltVal val="0"/>
                                          </p:val>
                                        </p:tav>
                                        <p:tav tm="100000">
                                          <p:val>
                                            <p:strVal val="#ppt_w"/>
                                          </p:val>
                                        </p:tav>
                                      </p:tavLst>
                                    </p:anim>
                                    <p:anim calcmode="lin" valueType="num">
                                      <p:cBhvr>
                                        <p:cTn id="36" dur="500" fill="hold"/>
                                        <p:tgtEl>
                                          <p:spTgt spid="20">
                                            <p:bg/>
                                          </p:spTgt>
                                        </p:tgtEl>
                                        <p:attrNameLst>
                                          <p:attrName>ppt_h</p:attrName>
                                        </p:attrNameLst>
                                      </p:cBhvr>
                                      <p:tavLst>
                                        <p:tav tm="0">
                                          <p:val>
                                            <p:fltVal val="0"/>
                                          </p:val>
                                        </p:tav>
                                        <p:tav tm="100000">
                                          <p:val>
                                            <p:strVal val="#ppt_h"/>
                                          </p:val>
                                        </p:tav>
                                      </p:tavLst>
                                    </p:anim>
                                    <p:animEffect transition="in" filter="fade">
                                      <p:cBhvr>
                                        <p:cTn id="37" dur="500"/>
                                        <p:tgtEl>
                                          <p:spTgt spid="20">
                                            <p:bg/>
                                          </p:spTgt>
                                        </p:tgtEl>
                                      </p:cBhvr>
                                    </p:animEffect>
                                    <p:anim calcmode="lin" valueType="num">
                                      <p:cBhvr>
                                        <p:cTn id="38" dur="500" fill="hold"/>
                                        <p:tgtEl>
                                          <p:spTgt spid="20">
                                            <p:bg/>
                                          </p:spTgt>
                                        </p:tgtEl>
                                        <p:attrNameLst>
                                          <p:attrName>ppt_x</p:attrName>
                                        </p:attrNameLst>
                                      </p:cBhvr>
                                      <p:tavLst>
                                        <p:tav tm="0">
                                          <p:val>
                                            <p:fltVal val="0.5"/>
                                          </p:val>
                                        </p:tav>
                                        <p:tav tm="100000">
                                          <p:val>
                                            <p:strVal val="#ppt_x"/>
                                          </p:val>
                                        </p:tav>
                                      </p:tavLst>
                                    </p:anim>
                                    <p:anim calcmode="lin" valueType="num">
                                      <p:cBhvr>
                                        <p:cTn id="39" dur="500" fill="hold"/>
                                        <p:tgtEl>
                                          <p:spTgt spid="20">
                                            <p:bg/>
                                          </p:spTgt>
                                        </p:tgtEl>
                                        <p:attrNameLst>
                                          <p:attrName>ppt_y</p:attrName>
                                        </p:attrNameLst>
                                      </p:cBhvr>
                                      <p:tavLst>
                                        <p:tav tm="0">
                                          <p:val>
                                            <p:fltVal val="0.5"/>
                                          </p:val>
                                        </p:tav>
                                        <p:tav tm="100000">
                                          <p:val>
                                            <p:strVal val="#ppt_y"/>
                                          </p:val>
                                        </p:tav>
                                      </p:tavLst>
                                    </p:anim>
                                  </p:childTnLst>
                                </p:cTn>
                              </p:par>
                              <p:par>
                                <p:cTn id="40" presetID="53" presetClass="entr" presetSubtype="528" fill="hold" grpId="0" nodeType="withEffect">
                                  <p:stCondLst>
                                    <p:cond delay="0"/>
                                  </p:stCondLst>
                                  <p:childTnLst>
                                    <p:set>
                                      <p:cBhvr>
                                        <p:cTn id="41" dur="1" fill="hold">
                                          <p:stCondLst>
                                            <p:cond delay="0"/>
                                          </p:stCondLst>
                                        </p:cTn>
                                        <p:tgtEl>
                                          <p:spTgt spid="20">
                                            <p:txEl>
                                              <p:pRg st="0" end="0"/>
                                            </p:txEl>
                                          </p:spTgt>
                                        </p:tgtEl>
                                        <p:attrNameLst>
                                          <p:attrName>style.visibility</p:attrName>
                                        </p:attrNameLst>
                                      </p:cBhvr>
                                      <p:to>
                                        <p:strVal val="visible"/>
                                      </p:to>
                                    </p:set>
                                    <p:anim calcmode="lin" valueType="num">
                                      <p:cBhvr>
                                        <p:cTn id="42" dur="500" fill="hold"/>
                                        <p:tgtEl>
                                          <p:spTgt spid="20">
                                            <p:txEl>
                                              <p:pRg st="0" end="0"/>
                                            </p:txEl>
                                          </p:spTgt>
                                        </p:tgtEl>
                                        <p:attrNameLst>
                                          <p:attrName>ppt_w</p:attrName>
                                        </p:attrNameLst>
                                      </p:cBhvr>
                                      <p:tavLst>
                                        <p:tav tm="0">
                                          <p:val>
                                            <p:fltVal val="0"/>
                                          </p:val>
                                        </p:tav>
                                        <p:tav tm="100000">
                                          <p:val>
                                            <p:strVal val="#ppt_w"/>
                                          </p:val>
                                        </p:tav>
                                      </p:tavLst>
                                    </p:anim>
                                    <p:anim calcmode="lin" valueType="num">
                                      <p:cBhvr>
                                        <p:cTn id="43" dur="500" fill="hold"/>
                                        <p:tgtEl>
                                          <p:spTgt spid="20">
                                            <p:txEl>
                                              <p:pRg st="0" end="0"/>
                                            </p:txEl>
                                          </p:spTgt>
                                        </p:tgtEl>
                                        <p:attrNameLst>
                                          <p:attrName>ppt_h</p:attrName>
                                        </p:attrNameLst>
                                      </p:cBhvr>
                                      <p:tavLst>
                                        <p:tav tm="0">
                                          <p:val>
                                            <p:fltVal val="0"/>
                                          </p:val>
                                        </p:tav>
                                        <p:tav tm="100000">
                                          <p:val>
                                            <p:strVal val="#ppt_h"/>
                                          </p:val>
                                        </p:tav>
                                      </p:tavLst>
                                    </p:anim>
                                    <p:animEffect transition="in" filter="fade">
                                      <p:cBhvr>
                                        <p:cTn id="44" dur="500"/>
                                        <p:tgtEl>
                                          <p:spTgt spid="20">
                                            <p:txEl>
                                              <p:pRg st="0" end="0"/>
                                            </p:txEl>
                                          </p:spTgt>
                                        </p:tgtEl>
                                      </p:cBhvr>
                                    </p:animEffect>
                                    <p:anim calcmode="lin" valueType="num">
                                      <p:cBhvr>
                                        <p:cTn id="45" dur="500" fill="hold"/>
                                        <p:tgtEl>
                                          <p:spTgt spid="20">
                                            <p:txEl>
                                              <p:pRg st="0" end="0"/>
                                            </p:txEl>
                                          </p:spTgt>
                                        </p:tgtEl>
                                        <p:attrNameLst>
                                          <p:attrName>ppt_x</p:attrName>
                                        </p:attrNameLst>
                                      </p:cBhvr>
                                      <p:tavLst>
                                        <p:tav tm="0">
                                          <p:val>
                                            <p:fltVal val="0.5"/>
                                          </p:val>
                                        </p:tav>
                                        <p:tav tm="100000">
                                          <p:val>
                                            <p:strVal val="#ppt_x"/>
                                          </p:val>
                                        </p:tav>
                                      </p:tavLst>
                                    </p:anim>
                                    <p:anim calcmode="lin" valueType="num">
                                      <p:cBhvr>
                                        <p:cTn id="46" dur="500" fill="hold"/>
                                        <p:tgtEl>
                                          <p:spTgt spid="20">
                                            <p:txEl>
                                              <p:pRg st="0" end="0"/>
                                            </p:txEl>
                                          </p:spTgt>
                                        </p:tgtEl>
                                        <p:attrNameLst>
                                          <p:attrName>ppt_y</p:attrName>
                                        </p:attrNameLst>
                                      </p:cBhvr>
                                      <p:tavLst>
                                        <p:tav tm="0">
                                          <p:val>
                                            <p:fltVal val="0.5"/>
                                          </p:val>
                                        </p:tav>
                                        <p:tav tm="100000">
                                          <p:val>
                                            <p:strVal val="#ppt_y"/>
                                          </p:val>
                                        </p:tav>
                                      </p:tavLst>
                                    </p:anim>
                                  </p:childTnLst>
                                </p:cTn>
                              </p:par>
                              <p:par>
                                <p:cTn id="47" presetID="53" presetClass="entr" presetSubtype="528" fill="hold" grpId="0" nodeType="withEffect">
                                  <p:stCondLst>
                                    <p:cond delay="0"/>
                                  </p:stCondLst>
                                  <p:childTnLst>
                                    <p:set>
                                      <p:cBhvr>
                                        <p:cTn id="48" dur="1" fill="hold">
                                          <p:stCondLst>
                                            <p:cond delay="0"/>
                                          </p:stCondLst>
                                        </p:cTn>
                                        <p:tgtEl>
                                          <p:spTgt spid="21">
                                            <p:bg/>
                                          </p:spTgt>
                                        </p:tgtEl>
                                        <p:attrNameLst>
                                          <p:attrName>style.visibility</p:attrName>
                                        </p:attrNameLst>
                                      </p:cBhvr>
                                      <p:to>
                                        <p:strVal val="visible"/>
                                      </p:to>
                                    </p:set>
                                    <p:anim calcmode="lin" valueType="num">
                                      <p:cBhvr>
                                        <p:cTn id="49" dur="500" fill="hold"/>
                                        <p:tgtEl>
                                          <p:spTgt spid="21">
                                            <p:bg/>
                                          </p:spTgt>
                                        </p:tgtEl>
                                        <p:attrNameLst>
                                          <p:attrName>ppt_w</p:attrName>
                                        </p:attrNameLst>
                                      </p:cBhvr>
                                      <p:tavLst>
                                        <p:tav tm="0">
                                          <p:val>
                                            <p:fltVal val="0"/>
                                          </p:val>
                                        </p:tav>
                                        <p:tav tm="100000">
                                          <p:val>
                                            <p:strVal val="#ppt_w"/>
                                          </p:val>
                                        </p:tav>
                                      </p:tavLst>
                                    </p:anim>
                                    <p:anim calcmode="lin" valueType="num">
                                      <p:cBhvr>
                                        <p:cTn id="50" dur="500" fill="hold"/>
                                        <p:tgtEl>
                                          <p:spTgt spid="21">
                                            <p:bg/>
                                          </p:spTgt>
                                        </p:tgtEl>
                                        <p:attrNameLst>
                                          <p:attrName>ppt_h</p:attrName>
                                        </p:attrNameLst>
                                      </p:cBhvr>
                                      <p:tavLst>
                                        <p:tav tm="0">
                                          <p:val>
                                            <p:fltVal val="0"/>
                                          </p:val>
                                        </p:tav>
                                        <p:tav tm="100000">
                                          <p:val>
                                            <p:strVal val="#ppt_h"/>
                                          </p:val>
                                        </p:tav>
                                      </p:tavLst>
                                    </p:anim>
                                    <p:animEffect transition="in" filter="fade">
                                      <p:cBhvr>
                                        <p:cTn id="51" dur="500"/>
                                        <p:tgtEl>
                                          <p:spTgt spid="21">
                                            <p:bg/>
                                          </p:spTgt>
                                        </p:tgtEl>
                                      </p:cBhvr>
                                    </p:animEffect>
                                    <p:anim calcmode="lin" valueType="num">
                                      <p:cBhvr>
                                        <p:cTn id="52" dur="500" fill="hold"/>
                                        <p:tgtEl>
                                          <p:spTgt spid="21">
                                            <p:bg/>
                                          </p:spTgt>
                                        </p:tgtEl>
                                        <p:attrNameLst>
                                          <p:attrName>ppt_x</p:attrName>
                                        </p:attrNameLst>
                                      </p:cBhvr>
                                      <p:tavLst>
                                        <p:tav tm="0">
                                          <p:val>
                                            <p:fltVal val="0.5"/>
                                          </p:val>
                                        </p:tav>
                                        <p:tav tm="100000">
                                          <p:val>
                                            <p:strVal val="#ppt_x"/>
                                          </p:val>
                                        </p:tav>
                                      </p:tavLst>
                                    </p:anim>
                                    <p:anim calcmode="lin" valueType="num">
                                      <p:cBhvr>
                                        <p:cTn id="53" dur="500" fill="hold"/>
                                        <p:tgtEl>
                                          <p:spTgt spid="21">
                                            <p:bg/>
                                          </p:spTgt>
                                        </p:tgtEl>
                                        <p:attrNameLst>
                                          <p:attrName>ppt_y</p:attrName>
                                        </p:attrNameLst>
                                      </p:cBhvr>
                                      <p:tavLst>
                                        <p:tav tm="0">
                                          <p:val>
                                            <p:fltVal val="0.5"/>
                                          </p:val>
                                        </p:tav>
                                        <p:tav tm="100000">
                                          <p:val>
                                            <p:strVal val="#ppt_y"/>
                                          </p:val>
                                        </p:tav>
                                      </p:tavLst>
                                    </p:anim>
                                  </p:childTnLst>
                                </p:cTn>
                              </p:par>
                              <p:par>
                                <p:cTn id="54" presetID="53" presetClass="entr" presetSubtype="528" fill="hold" grpId="0" nodeType="withEffect">
                                  <p:stCondLst>
                                    <p:cond delay="0"/>
                                  </p:stCondLst>
                                  <p:childTnLst>
                                    <p:set>
                                      <p:cBhvr>
                                        <p:cTn id="55" dur="1" fill="hold">
                                          <p:stCondLst>
                                            <p:cond delay="0"/>
                                          </p:stCondLst>
                                        </p:cTn>
                                        <p:tgtEl>
                                          <p:spTgt spid="21">
                                            <p:txEl>
                                              <p:pRg st="0" end="0"/>
                                            </p:txEl>
                                          </p:spTgt>
                                        </p:tgtEl>
                                        <p:attrNameLst>
                                          <p:attrName>style.visibility</p:attrName>
                                        </p:attrNameLst>
                                      </p:cBhvr>
                                      <p:to>
                                        <p:strVal val="visible"/>
                                      </p:to>
                                    </p:set>
                                    <p:anim calcmode="lin" valueType="num">
                                      <p:cBhvr>
                                        <p:cTn id="56" dur="500" fill="hold"/>
                                        <p:tgtEl>
                                          <p:spTgt spid="21">
                                            <p:txEl>
                                              <p:pRg st="0" end="0"/>
                                            </p:txEl>
                                          </p:spTgt>
                                        </p:tgtEl>
                                        <p:attrNameLst>
                                          <p:attrName>ppt_w</p:attrName>
                                        </p:attrNameLst>
                                      </p:cBhvr>
                                      <p:tavLst>
                                        <p:tav tm="0">
                                          <p:val>
                                            <p:fltVal val="0"/>
                                          </p:val>
                                        </p:tav>
                                        <p:tav tm="100000">
                                          <p:val>
                                            <p:strVal val="#ppt_w"/>
                                          </p:val>
                                        </p:tav>
                                      </p:tavLst>
                                    </p:anim>
                                    <p:anim calcmode="lin" valueType="num">
                                      <p:cBhvr>
                                        <p:cTn id="57" dur="500" fill="hold"/>
                                        <p:tgtEl>
                                          <p:spTgt spid="21">
                                            <p:txEl>
                                              <p:pRg st="0" end="0"/>
                                            </p:txEl>
                                          </p:spTgt>
                                        </p:tgtEl>
                                        <p:attrNameLst>
                                          <p:attrName>ppt_h</p:attrName>
                                        </p:attrNameLst>
                                      </p:cBhvr>
                                      <p:tavLst>
                                        <p:tav tm="0">
                                          <p:val>
                                            <p:fltVal val="0"/>
                                          </p:val>
                                        </p:tav>
                                        <p:tav tm="100000">
                                          <p:val>
                                            <p:strVal val="#ppt_h"/>
                                          </p:val>
                                        </p:tav>
                                      </p:tavLst>
                                    </p:anim>
                                    <p:animEffect transition="in" filter="fade">
                                      <p:cBhvr>
                                        <p:cTn id="58" dur="500"/>
                                        <p:tgtEl>
                                          <p:spTgt spid="21">
                                            <p:txEl>
                                              <p:pRg st="0" end="0"/>
                                            </p:txEl>
                                          </p:spTgt>
                                        </p:tgtEl>
                                      </p:cBhvr>
                                    </p:animEffect>
                                    <p:anim calcmode="lin" valueType="num">
                                      <p:cBhvr>
                                        <p:cTn id="59" dur="500" fill="hold"/>
                                        <p:tgtEl>
                                          <p:spTgt spid="21">
                                            <p:txEl>
                                              <p:pRg st="0" end="0"/>
                                            </p:txEl>
                                          </p:spTgt>
                                        </p:tgtEl>
                                        <p:attrNameLst>
                                          <p:attrName>ppt_x</p:attrName>
                                        </p:attrNameLst>
                                      </p:cBhvr>
                                      <p:tavLst>
                                        <p:tav tm="0">
                                          <p:val>
                                            <p:fltVal val="0.5"/>
                                          </p:val>
                                        </p:tav>
                                        <p:tav tm="100000">
                                          <p:val>
                                            <p:strVal val="#ppt_x"/>
                                          </p:val>
                                        </p:tav>
                                      </p:tavLst>
                                    </p:anim>
                                    <p:anim calcmode="lin" valueType="num">
                                      <p:cBhvr>
                                        <p:cTn id="60" dur="500" fill="hold"/>
                                        <p:tgtEl>
                                          <p:spTgt spid="21">
                                            <p:txEl>
                                              <p:pRg st="0" end="0"/>
                                            </p:txEl>
                                          </p:spTgt>
                                        </p:tgtEl>
                                        <p:attrNameLst>
                                          <p:attrName>ppt_y</p:attrName>
                                        </p:attrNameLst>
                                      </p:cBhvr>
                                      <p:tavLst>
                                        <p:tav tm="0">
                                          <p:val>
                                            <p:fltVal val="0.5"/>
                                          </p:val>
                                        </p:tav>
                                        <p:tav tm="100000">
                                          <p:val>
                                            <p:strVal val="#ppt_y"/>
                                          </p:val>
                                        </p:tav>
                                      </p:tavLst>
                                    </p:anim>
                                  </p:childTnLst>
                                </p:cTn>
                              </p:par>
                              <p:par>
                                <p:cTn id="61" presetID="53" presetClass="entr" presetSubtype="528" fill="hold" grpId="0" nodeType="withEffect">
                                  <p:stCondLst>
                                    <p:cond delay="0"/>
                                  </p:stCondLst>
                                  <p:childTnLst>
                                    <p:set>
                                      <p:cBhvr>
                                        <p:cTn id="62" dur="1" fill="hold">
                                          <p:stCondLst>
                                            <p:cond delay="0"/>
                                          </p:stCondLst>
                                        </p:cTn>
                                        <p:tgtEl>
                                          <p:spTgt spid="22">
                                            <p:bg/>
                                          </p:spTgt>
                                        </p:tgtEl>
                                        <p:attrNameLst>
                                          <p:attrName>style.visibility</p:attrName>
                                        </p:attrNameLst>
                                      </p:cBhvr>
                                      <p:to>
                                        <p:strVal val="visible"/>
                                      </p:to>
                                    </p:set>
                                    <p:anim calcmode="lin" valueType="num">
                                      <p:cBhvr>
                                        <p:cTn id="63" dur="500" fill="hold"/>
                                        <p:tgtEl>
                                          <p:spTgt spid="22">
                                            <p:bg/>
                                          </p:spTgt>
                                        </p:tgtEl>
                                        <p:attrNameLst>
                                          <p:attrName>ppt_w</p:attrName>
                                        </p:attrNameLst>
                                      </p:cBhvr>
                                      <p:tavLst>
                                        <p:tav tm="0">
                                          <p:val>
                                            <p:fltVal val="0"/>
                                          </p:val>
                                        </p:tav>
                                        <p:tav tm="100000">
                                          <p:val>
                                            <p:strVal val="#ppt_w"/>
                                          </p:val>
                                        </p:tav>
                                      </p:tavLst>
                                    </p:anim>
                                    <p:anim calcmode="lin" valueType="num">
                                      <p:cBhvr>
                                        <p:cTn id="64" dur="500" fill="hold"/>
                                        <p:tgtEl>
                                          <p:spTgt spid="22">
                                            <p:bg/>
                                          </p:spTgt>
                                        </p:tgtEl>
                                        <p:attrNameLst>
                                          <p:attrName>ppt_h</p:attrName>
                                        </p:attrNameLst>
                                      </p:cBhvr>
                                      <p:tavLst>
                                        <p:tav tm="0">
                                          <p:val>
                                            <p:fltVal val="0"/>
                                          </p:val>
                                        </p:tav>
                                        <p:tav tm="100000">
                                          <p:val>
                                            <p:strVal val="#ppt_h"/>
                                          </p:val>
                                        </p:tav>
                                      </p:tavLst>
                                    </p:anim>
                                    <p:animEffect transition="in" filter="fade">
                                      <p:cBhvr>
                                        <p:cTn id="65" dur="500"/>
                                        <p:tgtEl>
                                          <p:spTgt spid="22">
                                            <p:bg/>
                                          </p:spTgt>
                                        </p:tgtEl>
                                      </p:cBhvr>
                                    </p:animEffect>
                                    <p:anim calcmode="lin" valueType="num">
                                      <p:cBhvr>
                                        <p:cTn id="66" dur="500" fill="hold"/>
                                        <p:tgtEl>
                                          <p:spTgt spid="22">
                                            <p:bg/>
                                          </p:spTgt>
                                        </p:tgtEl>
                                        <p:attrNameLst>
                                          <p:attrName>ppt_x</p:attrName>
                                        </p:attrNameLst>
                                      </p:cBhvr>
                                      <p:tavLst>
                                        <p:tav tm="0">
                                          <p:val>
                                            <p:fltVal val="0.5"/>
                                          </p:val>
                                        </p:tav>
                                        <p:tav tm="100000">
                                          <p:val>
                                            <p:strVal val="#ppt_x"/>
                                          </p:val>
                                        </p:tav>
                                      </p:tavLst>
                                    </p:anim>
                                    <p:anim calcmode="lin" valueType="num">
                                      <p:cBhvr>
                                        <p:cTn id="67" dur="500" fill="hold"/>
                                        <p:tgtEl>
                                          <p:spTgt spid="22">
                                            <p:bg/>
                                          </p:spTgt>
                                        </p:tgtEl>
                                        <p:attrNameLst>
                                          <p:attrName>ppt_y</p:attrName>
                                        </p:attrNameLst>
                                      </p:cBhvr>
                                      <p:tavLst>
                                        <p:tav tm="0">
                                          <p:val>
                                            <p:fltVal val="0.5"/>
                                          </p:val>
                                        </p:tav>
                                        <p:tav tm="100000">
                                          <p:val>
                                            <p:strVal val="#ppt_y"/>
                                          </p:val>
                                        </p:tav>
                                      </p:tavLst>
                                    </p:anim>
                                  </p:childTnLst>
                                </p:cTn>
                              </p:par>
                              <p:par>
                                <p:cTn id="68" presetID="53" presetClass="entr" presetSubtype="528" fill="hold" grpId="0" nodeType="withEffect">
                                  <p:stCondLst>
                                    <p:cond delay="0"/>
                                  </p:stCondLst>
                                  <p:childTnLst>
                                    <p:set>
                                      <p:cBhvr>
                                        <p:cTn id="69" dur="1" fill="hold">
                                          <p:stCondLst>
                                            <p:cond delay="0"/>
                                          </p:stCondLst>
                                        </p:cTn>
                                        <p:tgtEl>
                                          <p:spTgt spid="22">
                                            <p:txEl>
                                              <p:pRg st="0" end="0"/>
                                            </p:txEl>
                                          </p:spTgt>
                                        </p:tgtEl>
                                        <p:attrNameLst>
                                          <p:attrName>style.visibility</p:attrName>
                                        </p:attrNameLst>
                                      </p:cBhvr>
                                      <p:to>
                                        <p:strVal val="visible"/>
                                      </p:to>
                                    </p:set>
                                    <p:anim calcmode="lin" valueType="num">
                                      <p:cBhvr>
                                        <p:cTn id="70" dur="5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71" dur="500" fill="hold"/>
                                        <p:tgtEl>
                                          <p:spTgt spid="22">
                                            <p:txEl>
                                              <p:pRg st="0" end="0"/>
                                            </p:txEl>
                                          </p:spTgt>
                                        </p:tgtEl>
                                        <p:attrNameLst>
                                          <p:attrName>ppt_h</p:attrName>
                                        </p:attrNameLst>
                                      </p:cBhvr>
                                      <p:tavLst>
                                        <p:tav tm="0">
                                          <p:val>
                                            <p:fltVal val="0"/>
                                          </p:val>
                                        </p:tav>
                                        <p:tav tm="100000">
                                          <p:val>
                                            <p:strVal val="#ppt_h"/>
                                          </p:val>
                                        </p:tav>
                                      </p:tavLst>
                                    </p:anim>
                                    <p:animEffect transition="in" filter="fade">
                                      <p:cBhvr>
                                        <p:cTn id="72" dur="500"/>
                                        <p:tgtEl>
                                          <p:spTgt spid="22">
                                            <p:txEl>
                                              <p:pRg st="0" end="0"/>
                                            </p:txEl>
                                          </p:spTgt>
                                        </p:tgtEl>
                                      </p:cBhvr>
                                    </p:animEffect>
                                    <p:anim calcmode="lin" valueType="num">
                                      <p:cBhvr>
                                        <p:cTn id="73" dur="500" fill="hold"/>
                                        <p:tgtEl>
                                          <p:spTgt spid="22">
                                            <p:txEl>
                                              <p:pRg st="0" end="0"/>
                                            </p:txEl>
                                          </p:spTgt>
                                        </p:tgtEl>
                                        <p:attrNameLst>
                                          <p:attrName>ppt_x</p:attrName>
                                        </p:attrNameLst>
                                      </p:cBhvr>
                                      <p:tavLst>
                                        <p:tav tm="0">
                                          <p:val>
                                            <p:fltVal val="0.5"/>
                                          </p:val>
                                        </p:tav>
                                        <p:tav tm="100000">
                                          <p:val>
                                            <p:strVal val="#ppt_x"/>
                                          </p:val>
                                        </p:tav>
                                      </p:tavLst>
                                    </p:anim>
                                    <p:anim calcmode="lin" valueType="num">
                                      <p:cBhvr>
                                        <p:cTn id="74" dur="500" fill="hold"/>
                                        <p:tgtEl>
                                          <p:spTgt spid="22">
                                            <p:txEl>
                                              <p:pRg st="0" end="0"/>
                                            </p:txEl>
                                          </p:spTgt>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tmplLst>
          <p:tmpl>
            <p:tnLst>
              <p:par>
                <p:cTn presetID="53" presetClass="entr" presetSubtype="528"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p:cTn dur="500" fill="hold"/>
                        <p:tgtEl>
                          <p:spTgt spid="6"/>
                        </p:tgtEl>
                        <p:attrNameLst>
                          <p:attrName>ppt_w</p:attrName>
                        </p:attrNameLst>
                      </p:cBhvr>
                      <p:tavLst>
                        <p:tav tm="0">
                          <p:val>
                            <p:fltVal val="0"/>
                          </p:val>
                        </p:tav>
                        <p:tav tm="100000">
                          <p:val>
                            <p:strVal val="#ppt_w"/>
                          </p:val>
                        </p:tav>
                      </p:tavLst>
                    </p:anim>
                    <p:anim calcmode="lin" valueType="num">
                      <p:cBhvr>
                        <p:cTn dur="500" fill="hold"/>
                        <p:tgtEl>
                          <p:spTgt spid="6"/>
                        </p:tgtEl>
                        <p:attrNameLst>
                          <p:attrName>ppt_h</p:attrName>
                        </p:attrNameLst>
                      </p:cBhvr>
                      <p:tavLst>
                        <p:tav tm="0">
                          <p:val>
                            <p:fltVal val="0"/>
                          </p:val>
                        </p:tav>
                        <p:tav tm="100000">
                          <p:val>
                            <p:strVal val="#ppt_h"/>
                          </p:val>
                        </p:tav>
                      </p:tavLst>
                    </p:anim>
                    <p:animEffect transition="in" filter="fade">
                      <p:cBhvr>
                        <p:cTn dur="500"/>
                        <p:tgtEl>
                          <p:spTgt spid="6"/>
                        </p:tgtEl>
                      </p:cBhvr>
                    </p:animEffect>
                    <p:anim calcmode="lin" valueType="num">
                      <p:cBhvr>
                        <p:cTn dur="500" fill="hold"/>
                        <p:tgtEl>
                          <p:spTgt spid="6"/>
                        </p:tgtEl>
                        <p:attrNameLst>
                          <p:attrName>ppt_x</p:attrName>
                        </p:attrNameLst>
                      </p:cBhvr>
                      <p:tavLst>
                        <p:tav tm="0">
                          <p:val>
                            <p:fltVal val="0.5"/>
                          </p:val>
                        </p:tav>
                        <p:tav tm="100000">
                          <p:val>
                            <p:strVal val="#ppt_x"/>
                          </p:val>
                        </p:tav>
                      </p:tavLst>
                    </p:anim>
                    <p:anim calcmode="lin" valueType="num">
                      <p:cBhvr>
                        <p:cTn dur="500" fill="hold"/>
                        <p:tgtEl>
                          <p:spTgt spid="6"/>
                        </p:tgtEl>
                        <p:attrNameLst>
                          <p:attrName>ppt_y</p:attrName>
                        </p:attrNameLst>
                      </p:cBhvr>
                      <p:tavLst>
                        <p:tav tm="0">
                          <p:val>
                            <p:fltVal val="0.5"/>
                          </p:val>
                        </p:tav>
                        <p:tav tm="100000">
                          <p:val>
                            <p:strVal val="#ppt_y"/>
                          </p:val>
                        </p:tav>
                      </p:tavLst>
                    </p:anim>
                  </p:childTnLst>
                </p:cTn>
              </p:par>
            </p:tnLst>
          </p:tmpl>
          <p:tmpl lvl="1">
            <p:tnLst>
              <p:par>
                <p:cTn presetID="53" presetClass="entr" presetSubtype="528"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p:cTn dur="500" fill="hold"/>
                        <p:tgtEl>
                          <p:spTgt spid="6"/>
                        </p:tgtEl>
                        <p:attrNameLst>
                          <p:attrName>ppt_w</p:attrName>
                        </p:attrNameLst>
                      </p:cBhvr>
                      <p:tavLst>
                        <p:tav tm="0">
                          <p:val>
                            <p:fltVal val="0"/>
                          </p:val>
                        </p:tav>
                        <p:tav tm="100000">
                          <p:val>
                            <p:strVal val="#ppt_w"/>
                          </p:val>
                        </p:tav>
                      </p:tavLst>
                    </p:anim>
                    <p:anim calcmode="lin" valueType="num">
                      <p:cBhvr>
                        <p:cTn dur="500" fill="hold"/>
                        <p:tgtEl>
                          <p:spTgt spid="6"/>
                        </p:tgtEl>
                        <p:attrNameLst>
                          <p:attrName>ppt_h</p:attrName>
                        </p:attrNameLst>
                      </p:cBhvr>
                      <p:tavLst>
                        <p:tav tm="0">
                          <p:val>
                            <p:fltVal val="0"/>
                          </p:val>
                        </p:tav>
                        <p:tav tm="100000">
                          <p:val>
                            <p:strVal val="#ppt_h"/>
                          </p:val>
                        </p:tav>
                      </p:tavLst>
                    </p:anim>
                    <p:animEffect transition="in" filter="fade">
                      <p:cBhvr>
                        <p:cTn dur="500"/>
                        <p:tgtEl>
                          <p:spTgt spid="6"/>
                        </p:tgtEl>
                      </p:cBhvr>
                    </p:animEffect>
                    <p:anim calcmode="lin" valueType="num">
                      <p:cBhvr>
                        <p:cTn dur="500" fill="hold"/>
                        <p:tgtEl>
                          <p:spTgt spid="6"/>
                        </p:tgtEl>
                        <p:attrNameLst>
                          <p:attrName>ppt_x</p:attrName>
                        </p:attrNameLst>
                      </p:cBhvr>
                      <p:tavLst>
                        <p:tav tm="0">
                          <p:val>
                            <p:fltVal val="0.5"/>
                          </p:val>
                        </p:tav>
                        <p:tav tm="100000">
                          <p:val>
                            <p:strVal val="#ppt_x"/>
                          </p:val>
                        </p:tav>
                      </p:tavLst>
                    </p:anim>
                    <p:anim calcmode="lin" valueType="num">
                      <p:cBhvr>
                        <p:cTn dur="500" fill="hold"/>
                        <p:tgtEl>
                          <p:spTgt spid="6"/>
                        </p:tgtEl>
                        <p:attrNameLst>
                          <p:attrName>ppt_y</p:attrName>
                        </p:attrNameLst>
                      </p:cBhvr>
                      <p:tavLst>
                        <p:tav tm="0">
                          <p:val>
                            <p:fltVal val="0.5"/>
                          </p:val>
                        </p:tav>
                        <p:tav tm="100000">
                          <p:val>
                            <p:strVal val="#ppt_y"/>
                          </p:val>
                        </p:tav>
                      </p:tavLst>
                    </p:anim>
                  </p:childTnLst>
                </p:cTn>
              </p:par>
            </p:tnLst>
          </p:tmpl>
        </p:tmplLst>
      </p:bldP>
      <p:bldP spid="20" grpId="0" build="p" animBg="1">
        <p:tmplLst>
          <p:tmpl>
            <p:tnLst>
              <p:par>
                <p:cTn presetID="53" presetClass="entr" presetSubtype="528" fill="hold" nodeType="with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p:cTn dur="500" fill="hold"/>
                        <p:tgtEl>
                          <p:spTgt spid="20"/>
                        </p:tgtEl>
                        <p:attrNameLst>
                          <p:attrName>ppt_w</p:attrName>
                        </p:attrNameLst>
                      </p:cBhvr>
                      <p:tavLst>
                        <p:tav tm="0">
                          <p:val>
                            <p:fltVal val="0"/>
                          </p:val>
                        </p:tav>
                        <p:tav tm="100000">
                          <p:val>
                            <p:strVal val="#ppt_w"/>
                          </p:val>
                        </p:tav>
                      </p:tavLst>
                    </p:anim>
                    <p:anim calcmode="lin" valueType="num">
                      <p:cBhvr>
                        <p:cTn dur="500" fill="hold"/>
                        <p:tgtEl>
                          <p:spTgt spid="20"/>
                        </p:tgtEl>
                        <p:attrNameLst>
                          <p:attrName>ppt_h</p:attrName>
                        </p:attrNameLst>
                      </p:cBhvr>
                      <p:tavLst>
                        <p:tav tm="0">
                          <p:val>
                            <p:fltVal val="0"/>
                          </p:val>
                        </p:tav>
                        <p:tav tm="100000">
                          <p:val>
                            <p:strVal val="#ppt_h"/>
                          </p:val>
                        </p:tav>
                      </p:tavLst>
                    </p:anim>
                    <p:animEffect transition="in" filter="fade">
                      <p:cBhvr>
                        <p:cTn dur="500"/>
                        <p:tgtEl>
                          <p:spTgt spid="20"/>
                        </p:tgtEl>
                      </p:cBhvr>
                    </p:animEffect>
                    <p:anim calcmode="lin" valueType="num">
                      <p:cBhvr>
                        <p:cTn dur="500" fill="hold"/>
                        <p:tgtEl>
                          <p:spTgt spid="20"/>
                        </p:tgtEl>
                        <p:attrNameLst>
                          <p:attrName>ppt_x</p:attrName>
                        </p:attrNameLst>
                      </p:cBhvr>
                      <p:tavLst>
                        <p:tav tm="0">
                          <p:val>
                            <p:fltVal val="0.5"/>
                          </p:val>
                        </p:tav>
                        <p:tav tm="100000">
                          <p:val>
                            <p:strVal val="#ppt_x"/>
                          </p:val>
                        </p:tav>
                      </p:tavLst>
                    </p:anim>
                    <p:anim calcmode="lin" valueType="num">
                      <p:cBhvr>
                        <p:cTn dur="500" fill="hold"/>
                        <p:tgtEl>
                          <p:spTgt spid="20"/>
                        </p:tgtEl>
                        <p:attrNameLst>
                          <p:attrName>ppt_y</p:attrName>
                        </p:attrNameLst>
                      </p:cBhvr>
                      <p:tavLst>
                        <p:tav tm="0">
                          <p:val>
                            <p:fltVal val="0.5"/>
                          </p:val>
                        </p:tav>
                        <p:tav tm="100000">
                          <p:val>
                            <p:strVal val="#ppt_y"/>
                          </p:val>
                        </p:tav>
                      </p:tavLst>
                    </p:anim>
                  </p:childTnLst>
                </p:cTn>
              </p:par>
            </p:tnLst>
          </p:tmpl>
          <p:tmpl lvl="1">
            <p:tnLst>
              <p:par>
                <p:cTn presetID="53" presetClass="entr" presetSubtype="528" fill="hold" nodeType="with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p:cTn dur="500" fill="hold"/>
                        <p:tgtEl>
                          <p:spTgt spid="20"/>
                        </p:tgtEl>
                        <p:attrNameLst>
                          <p:attrName>ppt_w</p:attrName>
                        </p:attrNameLst>
                      </p:cBhvr>
                      <p:tavLst>
                        <p:tav tm="0">
                          <p:val>
                            <p:fltVal val="0"/>
                          </p:val>
                        </p:tav>
                        <p:tav tm="100000">
                          <p:val>
                            <p:strVal val="#ppt_w"/>
                          </p:val>
                        </p:tav>
                      </p:tavLst>
                    </p:anim>
                    <p:anim calcmode="lin" valueType="num">
                      <p:cBhvr>
                        <p:cTn dur="500" fill="hold"/>
                        <p:tgtEl>
                          <p:spTgt spid="20"/>
                        </p:tgtEl>
                        <p:attrNameLst>
                          <p:attrName>ppt_h</p:attrName>
                        </p:attrNameLst>
                      </p:cBhvr>
                      <p:tavLst>
                        <p:tav tm="0">
                          <p:val>
                            <p:fltVal val="0"/>
                          </p:val>
                        </p:tav>
                        <p:tav tm="100000">
                          <p:val>
                            <p:strVal val="#ppt_h"/>
                          </p:val>
                        </p:tav>
                      </p:tavLst>
                    </p:anim>
                    <p:animEffect transition="in" filter="fade">
                      <p:cBhvr>
                        <p:cTn dur="500"/>
                        <p:tgtEl>
                          <p:spTgt spid="20"/>
                        </p:tgtEl>
                      </p:cBhvr>
                    </p:animEffect>
                    <p:anim calcmode="lin" valueType="num">
                      <p:cBhvr>
                        <p:cTn dur="500" fill="hold"/>
                        <p:tgtEl>
                          <p:spTgt spid="20"/>
                        </p:tgtEl>
                        <p:attrNameLst>
                          <p:attrName>ppt_x</p:attrName>
                        </p:attrNameLst>
                      </p:cBhvr>
                      <p:tavLst>
                        <p:tav tm="0">
                          <p:val>
                            <p:fltVal val="0.5"/>
                          </p:val>
                        </p:tav>
                        <p:tav tm="100000">
                          <p:val>
                            <p:strVal val="#ppt_x"/>
                          </p:val>
                        </p:tav>
                      </p:tavLst>
                    </p:anim>
                    <p:anim calcmode="lin" valueType="num">
                      <p:cBhvr>
                        <p:cTn dur="500" fill="hold"/>
                        <p:tgtEl>
                          <p:spTgt spid="20"/>
                        </p:tgtEl>
                        <p:attrNameLst>
                          <p:attrName>ppt_y</p:attrName>
                        </p:attrNameLst>
                      </p:cBhvr>
                      <p:tavLst>
                        <p:tav tm="0">
                          <p:val>
                            <p:fltVal val="0.5"/>
                          </p:val>
                        </p:tav>
                        <p:tav tm="100000">
                          <p:val>
                            <p:strVal val="#ppt_y"/>
                          </p:val>
                        </p:tav>
                      </p:tavLst>
                    </p:anim>
                  </p:childTnLst>
                </p:cTn>
              </p:par>
            </p:tnLst>
          </p:tmpl>
        </p:tmplLst>
      </p:bldP>
      <p:bldP spid="21" grpId="0" build="p" animBg="1">
        <p:tmplLst>
          <p:tmpl>
            <p:tnLst>
              <p:par>
                <p:cTn presetID="53" presetClass="entr" presetSubtype="528" fill="hold" nodeType="with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p:cTn dur="500" fill="hold"/>
                        <p:tgtEl>
                          <p:spTgt spid="21"/>
                        </p:tgtEl>
                        <p:attrNameLst>
                          <p:attrName>ppt_w</p:attrName>
                        </p:attrNameLst>
                      </p:cBhvr>
                      <p:tavLst>
                        <p:tav tm="0">
                          <p:val>
                            <p:fltVal val="0"/>
                          </p:val>
                        </p:tav>
                        <p:tav tm="100000">
                          <p:val>
                            <p:strVal val="#ppt_w"/>
                          </p:val>
                        </p:tav>
                      </p:tavLst>
                    </p:anim>
                    <p:anim calcmode="lin" valueType="num">
                      <p:cBhvr>
                        <p:cTn dur="500" fill="hold"/>
                        <p:tgtEl>
                          <p:spTgt spid="21"/>
                        </p:tgtEl>
                        <p:attrNameLst>
                          <p:attrName>ppt_h</p:attrName>
                        </p:attrNameLst>
                      </p:cBhvr>
                      <p:tavLst>
                        <p:tav tm="0">
                          <p:val>
                            <p:fltVal val="0"/>
                          </p:val>
                        </p:tav>
                        <p:tav tm="100000">
                          <p:val>
                            <p:strVal val="#ppt_h"/>
                          </p:val>
                        </p:tav>
                      </p:tavLst>
                    </p:anim>
                    <p:animEffect transition="in" filter="fade">
                      <p:cBhvr>
                        <p:cTn dur="500"/>
                        <p:tgtEl>
                          <p:spTgt spid="21"/>
                        </p:tgtEl>
                      </p:cBhvr>
                    </p:animEffect>
                    <p:anim calcmode="lin" valueType="num">
                      <p:cBhvr>
                        <p:cTn dur="500" fill="hold"/>
                        <p:tgtEl>
                          <p:spTgt spid="21"/>
                        </p:tgtEl>
                        <p:attrNameLst>
                          <p:attrName>ppt_x</p:attrName>
                        </p:attrNameLst>
                      </p:cBhvr>
                      <p:tavLst>
                        <p:tav tm="0">
                          <p:val>
                            <p:fltVal val="0.5"/>
                          </p:val>
                        </p:tav>
                        <p:tav tm="100000">
                          <p:val>
                            <p:strVal val="#ppt_x"/>
                          </p:val>
                        </p:tav>
                      </p:tavLst>
                    </p:anim>
                    <p:anim calcmode="lin" valueType="num">
                      <p:cBhvr>
                        <p:cTn dur="500" fill="hold"/>
                        <p:tgtEl>
                          <p:spTgt spid="21"/>
                        </p:tgtEl>
                        <p:attrNameLst>
                          <p:attrName>ppt_y</p:attrName>
                        </p:attrNameLst>
                      </p:cBhvr>
                      <p:tavLst>
                        <p:tav tm="0">
                          <p:val>
                            <p:fltVal val="0.5"/>
                          </p:val>
                        </p:tav>
                        <p:tav tm="100000">
                          <p:val>
                            <p:strVal val="#ppt_y"/>
                          </p:val>
                        </p:tav>
                      </p:tavLst>
                    </p:anim>
                  </p:childTnLst>
                </p:cTn>
              </p:par>
            </p:tnLst>
          </p:tmpl>
          <p:tmpl lvl="1">
            <p:tnLst>
              <p:par>
                <p:cTn presetID="53" presetClass="entr" presetSubtype="528" fill="hold" nodeType="with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p:cTn dur="500" fill="hold"/>
                        <p:tgtEl>
                          <p:spTgt spid="21"/>
                        </p:tgtEl>
                        <p:attrNameLst>
                          <p:attrName>ppt_w</p:attrName>
                        </p:attrNameLst>
                      </p:cBhvr>
                      <p:tavLst>
                        <p:tav tm="0">
                          <p:val>
                            <p:fltVal val="0"/>
                          </p:val>
                        </p:tav>
                        <p:tav tm="100000">
                          <p:val>
                            <p:strVal val="#ppt_w"/>
                          </p:val>
                        </p:tav>
                      </p:tavLst>
                    </p:anim>
                    <p:anim calcmode="lin" valueType="num">
                      <p:cBhvr>
                        <p:cTn dur="500" fill="hold"/>
                        <p:tgtEl>
                          <p:spTgt spid="21"/>
                        </p:tgtEl>
                        <p:attrNameLst>
                          <p:attrName>ppt_h</p:attrName>
                        </p:attrNameLst>
                      </p:cBhvr>
                      <p:tavLst>
                        <p:tav tm="0">
                          <p:val>
                            <p:fltVal val="0"/>
                          </p:val>
                        </p:tav>
                        <p:tav tm="100000">
                          <p:val>
                            <p:strVal val="#ppt_h"/>
                          </p:val>
                        </p:tav>
                      </p:tavLst>
                    </p:anim>
                    <p:animEffect transition="in" filter="fade">
                      <p:cBhvr>
                        <p:cTn dur="500"/>
                        <p:tgtEl>
                          <p:spTgt spid="21"/>
                        </p:tgtEl>
                      </p:cBhvr>
                    </p:animEffect>
                    <p:anim calcmode="lin" valueType="num">
                      <p:cBhvr>
                        <p:cTn dur="500" fill="hold"/>
                        <p:tgtEl>
                          <p:spTgt spid="21"/>
                        </p:tgtEl>
                        <p:attrNameLst>
                          <p:attrName>ppt_x</p:attrName>
                        </p:attrNameLst>
                      </p:cBhvr>
                      <p:tavLst>
                        <p:tav tm="0">
                          <p:val>
                            <p:fltVal val="0.5"/>
                          </p:val>
                        </p:tav>
                        <p:tav tm="100000">
                          <p:val>
                            <p:strVal val="#ppt_x"/>
                          </p:val>
                        </p:tav>
                      </p:tavLst>
                    </p:anim>
                    <p:anim calcmode="lin" valueType="num">
                      <p:cBhvr>
                        <p:cTn dur="500" fill="hold"/>
                        <p:tgtEl>
                          <p:spTgt spid="21"/>
                        </p:tgtEl>
                        <p:attrNameLst>
                          <p:attrName>ppt_y</p:attrName>
                        </p:attrNameLst>
                      </p:cBhvr>
                      <p:tavLst>
                        <p:tav tm="0">
                          <p:val>
                            <p:fltVal val="0.5"/>
                          </p:val>
                        </p:tav>
                        <p:tav tm="100000">
                          <p:val>
                            <p:strVal val="#ppt_y"/>
                          </p:val>
                        </p:tav>
                      </p:tavLst>
                    </p:anim>
                  </p:childTnLst>
                </p:cTn>
              </p:par>
            </p:tnLst>
          </p:tmpl>
        </p:tmplLst>
      </p:bldP>
      <p:bldP spid="22" grpId="0" build="p" animBg="1">
        <p:tmplLst>
          <p:tmpl>
            <p:tnLst>
              <p:par>
                <p:cTn presetID="53" presetClass="entr" presetSubtype="528" fill="hold" nodeType="with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p:cTn dur="500" fill="hold"/>
                        <p:tgtEl>
                          <p:spTgt spid="22"/>
                        </p:tgtEl>
                        <p:attrNameLst>
                          <p:attrName>ppt_w</p:attrName>
                        </p:attrNameLst>
                      </p:cBhvr>
                      <p:tavLst>
                        <p:tav tm="0">
                          <p:val>
                            <p:fltVal val="0"/>
                          </p:val>
                        </p:tav>
                        <p:tav tm="100000">
                          <p:val>
                            <p:strVal val="#ppt_w"/>
                          </p:val>
                        </p:tav>
                      </p:tavLst>
                    </p:anim>
                    <p:anim calcmode="lin" valueType="num">
                      <p:cBhvr>
                        <p:cTn dur="500" fill="hold"/>
                        <p:tgtEl>
                          <p:spTgt spid="22"/>
                        </p:tgtEl>
                        <p:attrNameLst>
                          <p:attrName>ppt_h</p:attrName>
                        </p:attrNameLst>
                      </p:cBhvr>
                      <p:tavLst>
                        <p:tav tm="0">
                          <p:val>
                            <p:fltVal val="0"/>
                          </p:val>
                        </p:tav>
                        <p:tav tm="100000">
                          <p:val>
                            <p:strVal val="#ppt_h"/>
                          </p:val>
                        </p:tav>
                      </p:tavLst>
                    </p:anim>
                    <p:animEffect transition="in" filter="fade">
                      <p:cBhvr>
                        <p:cTn dur="500"/>
                        <p:tgtEl>
                          <p:spTgt spid="22"/>
                        </p:tgtEl>
                      </p:cBhvr>
                    </p:animEffect>
                    <p:anim calcmode="lin" valueType="num">
                      <p:cBhvr>
                        <p:cTn dur="500" fill="hold"/>
                        <p:tgtEl>
                          <p:spTgt spid="22"/>
                        </p:tgtEl>
                        <p:attrNameLst>
                          <p:attrName>ppt_x</p:attrName>
                        </p:attrNameLst>
                      </p:cBhvr>
                      <p:tavLst>
                        <p:tav tm="0">
                          <p:val>
                            <p:fltVal val="0.5"/>
                          </p:val>
                        </p:tav>
                        <p:tav tm="100000">
                          <p:val>
                            <p:strVal val="#ppt_x"/>
                          </p:val>
                        </p:tav>
                      </p:tavLst>
                    </p:anim>
                    <p:anim calcmode="lin" valueType="num">
                      <p:cBhvr>
                        <p:cTn dur="500" fill="hold"/>
                        <p:tgtEl>
                          <p:spTgt spid="22"/>
                        </p:tgtEl>
                        <p:attrNameLst>
                          <p:attrName>ppt_y</p:attrName>
                        </p:attrNameLst>
                      </p:cBhvr>
                      <p:tavLst>
                        <p:tav tm="0">
                          <p:val>
                            <p:fltVal val="0.5"/>
                          </p:val>
                        </p:tav>
                        <p:tav tm="100000">
                          <p:val>
                            <p:strVal val="#ppt_y"/>
                          </p:val>
                        </p:tav>
                      </p:tavLst>
                    </p:anim>
                  </p:childTnLst>
                </p:cTn>
              </p:par>
            </p:tnLst>
          </p:tmpl>
          <p:tmpl lvl="1">
            <p:tnLst>
              <p:par>
                <p:cTn presetID="53" presetClass="entr" presetSubtype="528" fill="hold" nodeType="with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p:cTn dur="500" fill="hold"/>
                        <p:tgtEl>
                          <p:spTgt spid="22"/>
                        </p:tgtEl>
                        <p:attrNameLst>
                          <p:attrName>ppt_w</p:attrName>
                        </p:attrNameLst>
                      </p:cBhvr>
                      <p:tavLst>
                        <p:tav tm="0">
                          <p:val>
                            <p:fltVal val="0"/>
                          </p:val>
                        </p:tav>
                        <p:tav tm="100000">
                          <p:val>
                            <p:strVal val="#ppt_w"/>
                          </p:val>
                        </p:tav>
                      </p:tavLst>
                    </p:anim>
                    <p:anim calcmode="lin" valueType="num">
                      <p:cBhvr>
                        <p:cTn dur="500" fill="hold"/>
                        <p:tgtEl>
                          <p:spTgt spid="22"/>
                        </p:tgtEl>
                        <p:attrNameLst>
                          <p:attrName>ppt_h</p:attrName>
                        </p:attrNameLst>
                      </p:cBhvr>
                      <p:tavLst>
                        <p:tav tm="0">
                          <p:val>
                            <p:fltVal val="0"/>
                          </p:val>
                        </p:tav>
                        <p:tav tm="100000">
                          <p:val>
                            <p:strVal val="#ppt_h"/>
                          </p:val>
                        </p:tav>
                      </p:tavLst>
                    </p:anim>
                    <p:animEffect transition="in" filter="fade">
                      <p:cBhvr>
                        <p:cTn dur="500"/>
                        <p:tgtEl>
                          <p:spTgt spid="22"/>
                        </p:tgtEl>
                      </p:cBhvr>
                    </p:animEffect>
                    <p:anim calcmode="lin" valueType="num">
                      <p:cBhvr>
                        <p:cTn dur="500" fill="hold"/>
                        <p:tgtEl>
                          <p:spTgt spid="22"/>
                        </p:tgtEl>
                        <p:attrNameLst>
                          <p:attrName>ppt_x</p:attrName>
                        </p:attrNameLst>
                      </p:cBhvr>
                      <p:tavLst>
                        <p:tav tm="0">
                          <p:val>
                            <p:fltVal val="0.5"/>
                          </p:val>
                        </p:tav>
                        <p:tav tm="100000">
                          <p:val>
                            <p:strVal val="#ppt_x"/>
                          </p:val>
                        </p:tav>
                      </p:tavLst>
                    </p:anim>
                    <p:anim calcmode="lin" valueType="num">
                      <p:cBhvr>
                        <p:cTn dur="500" fill="hold"/>
                        <p:tgtEl>
                          <p:spTgt spid="22"/>
                        </p:tgtEl>
                        <p:attrNameLst>
                          <p:attrName>ppt_y</p:attrName>
                        </p:attrNameLst>
                      </p:cBhvr>
                      <p:tavLst>
                        <p:tav tm="0">
                          <p:val>
                            <p:fltVal val="0.5"/>
                          </p:val>
                        </p:tav>
                        <p:tav tm="100000">
                          <p:val>
                            <p:strVal val="#ppt_y"/>
                          </p:val>
                        </p:tav>
                      </p:tavLst>
                    </p:anim>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8pt Title/16pt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64964"/>
            <a:ext cx="9143999" cy="3384866"/>
          </a:xfrm>
        </p:spPr>
        <p:txBody>
          <a:bodyPr lIns="146304" tIns="91440" rIns="146304" bIns="91440"/>
          <a:lstStyle>
            <a:lvl1pPr>
              <a:lnSpc>
                <a:spcPts val="6300"/>
              </a:lnSpc>
              <a:defRPr sz="5800" baseline="0">
                <a:solidFill>
                  <a:schemeClr val="accent1"/>
                </a:solidFill>
              </a:defRPr>
            </a:lvl1pPr>
          </a:lstStyle>
          <a:p>
            <a:r>
              <a:rPr lang="en-US" smtClean="0"/>
              <a:t>Lorem ipsum dolor sit</a:t>
            </a:r>
            <a:br>
              <a:rPr lang="en-US" smtClean="0"/>
            </a:br>
            <a:r>
              <a:rPr lang="en-US" smtClean="0"/>
              <a:t>amet, consectetuer adipi</a:t>
            </a:r>
            <a:br>
              <a:rPr lang="en-US" smtClean="0"/>
            </a:br>
            <a:r>
              <a:rPr lang="en-US" smtClean="0"/>
              <a:t>scing elit aenean massa.</a:t>
            </a:r>
            <a:br>
              <a:rPr lang="en-US" smtClean="0"/>
            </a:br>
            <a:r>
              <a:rPr lang="en-US" smtClean="0"/>
              <a:t>Cum sociis natoque.</a:t>
            </a:r>
            <a:endParaRPr lang="en-US"/>
          </a:p>
        </p:txBody>
      </p:sp>
      <p:sp>
        <p:nvSpPr>
          <p:cNvPr id="3" name="Footer Placeholder 2"/>
          <p:cNvSpPr>
            <a:spLocks noGrp="1"/>
          </p:cNvSpPr>
          <p:nvPr>
            <p:ph type="ftr" sz="quarter" idx="10"/>
          </p:nvPr>
        </p:nvSpPr>
        <p:spPr/>
        <p:txBody>
          <a:bodyPr/>
          <a:lstStyle/>
          <a:p>
            <a:r>
              <a:rPr smtClean="0">
                <a:solidFill>
                  <a:srgbClr val="505050"/>
                </a:solidFill>
              </a:rPr>
              <a:t>Microsoft Confidential</a:t>
            </a:r>
            <a:endParaRPr>
              <a:solidFill>
                <a:srgbClr val="505050"/>
              </a:solidFill>
            </a:endParaRPr>
          </a:p>
        </p:txBody>
      </p:sp>
      <p:sp>
        <p:nvSpPr>
          <p:cNvPr id="4" name="Slide Number Placeholder 3"/>
          <p:cNvSpPr>
            <a:spLocks noGrp="1"/>
          </p:cNvSpPr>
          <p:nvPr>
            <p:ph type="sldNum" sz="quarter" idx="11"/>
          </p:nvPr>
        </p:nvSpPr>
        <p:spPr/>
        <p:txBody>
          <a:bodyPr/>
          <a:lstStyle/>
          <a:p>
            <a:fld id="{27258FFF-F925-446B-8502-81C933981705}" type="slidenum">
              <a:rPr>
                <a:solidFill>
                  <a:srgbClr val="505050"/>
                </a:solidFill>
              </a:rPr>
              <a:pPr/>
              <a:t>‹#›</a:t>
            </a:fld>
            <a:endParaRPr>
              <a:solidFill>
                <a:srgbClr val="505050"/>
              </a:solidFill>
            </a:endParaRPr>
          </a:p>
        </p:txBody>
      </p:sp>
      <p:sp>
        <p:nvSpPr>
          <p:cNvPr id="7" name="Text Placeholder 6"/>
          <p:cNvSpPr>
            <a:spLocks noGrp="1"/>
          </p:cNvSpPr>
          <p:nvPr>
            <p:ph type="body" sz="quarter" idx="12" hasCustomPrompt="1"/>
          </p:nvPr>
        </p:nvSpPr>
        <p:spPr>
          <a:xfrm>
            <a:off x="274638" y="3954463"/>
            <a:ext cx="5486400" cy="2468562"/>
          </a:xfrm>
        </p:spPr>
        <p:txBody>
          <a:bodyPr/>
          <a:lstStyle>
            <a:lvl1pPr marL="0" indent="0">
              <a:lnSpc>
                <a:spcPts val="1800"/>
              </a:lnSpc>
              <a:spcBef>
                <a:spcPts val="1200"/>
              </a:spcBef>
              <a:buNone/>
              <a:defRPr sz="1600" baseline="0"/>
            </a:lvl1pPr>
            <a:lvl2pPr marL="0" indent="0">
              <a:lnSpc>
                <a:spcPts val="1800"/>
              </a:lnSpc>
              <a:spcBef>
                <a:spcPts val="1200"/>
              </a:spcBef>
              <a:buNone/>
              <a:defRPr sz="1600"/>
            </a:lvl2pPr>
            <a:lvl3pPr marL="0" indent="0">
              <a:lnSpc>
                <a:spcPts val="1800"/>
              </a:lnSpc>
              <a:spcBef>
                <a:spcPts val="1200"/>
              </a:spcBef>
              <a:buNone/>
              <a:defRPr sz="1600"/>
            </a:lvl3pPr>
            <a:lvl4pPr marL="0" indent="0">
              <a:lnSpc>
                <a:spcPts val="1800"/>
              </a:lnSpc>
              <a:spcBef>
                <a:spcPts val="1200"/>
              </a:spcBef>
              <a:buNone/>
              <a:defRPr sz="1600"/>
            </a:lvl4pPr>
            <a:lvl5pPr marL="0" indent="0">
              <a:lnSpc>
                <a:spcPts val="1800"/>
              </a:lnSpc>
              <a:spcBef>
                <a:spcPts val="1200"/>
              </a:spcBef>
              <a:buNone/>
              <a:defRPr sz="1600"/>
            </a:lvl5pPr>
          </a:lstStyle>
          <a:p>
            <a:pPr lvl="0"/>
            <a:r>
              <a:rPr lang="en-US" smtClean="0"/>
              <a:t>Lorem ipsum dolor sit amet, consectetur adipiscing elit. Nunc et sagittis ligula, non laoreet urna. Aenean porttitor pulvinar lorem, eu accumsan purus mattis nec. Suspendisse eu justo tempus, volutpat velit ut, eleifend velit. </a:t>
            </a:r>
          </a:p>
          <a:p>
            <a:pPr lvl="0"/>
            <a:r>
              <a:rPr lang="en-US" smtClean="0"/>
              <a:t>Cum sociis natoque penatibus et magnis dis parturient montes, nascetur ridiculus mus. Nullam tempus lorem justo, ac placerat neque molestie ut. </a:t>
            </a:r>
            <a:endParaRPr lang="en-US"/>
          </a:p>
        </p:txBody>
      </p:sp>
    </p:spTree>
    <p:extLst>
      <p:ext uri="{BB962C8B-B14F-4D97-AF65-F5344CB8AC3E}">
        <p14:creationId xmlns:p14="http://schemas.microsoft.com/office/powerpoint/2010/main" val="2553094611"/>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8pt Title/16pt Text - Blu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64964"/>
            <a:ext cx="9143999" cy="3384866"/>
          </a:xfrm>
        </p:spPr>
        <p:txBody>
          <a:bodyPr lIns="146304" tIns="91440" rIns="146304" bIns="91440"/>
          <a:lstStyle>
            <a:lvl1pPr>
              <a:lnSpc>
                <a:spcPts val="6300"/>
              </a:lnSpc>
              <a:defRPr sz="5800" baseline="0">
                <a:solidFill>
                  <a:schemeClr val="bg1"/>
                </a:solidFill>
              </a:defRPr>
            </a:lvl1pPr>
          </a:lstStyle>
          <a:p>
            <a:r>
              <a:rPr lang="en-US" smtClean="0"/>
              <a:t>Lorem ipsum dolor sit</a:t>
            </a:r>
            <a:br>
              <a:rPr lang="en-US" smtClean="0"/>
            </a:br>
            <a:r>
              <a:rPr lang="en-US" smtClean="0"/>
              <a:t>amet, consectetuer adipi</a:t>
            </a:r>
            <a:br>
              <a:rPr lang="en-US" smtClean="0"/>
            </a:br>
            <a:r>
              <a:rPr lang="en-US" smtClean="0"/>
              <a:t>scing elit aenean massa.</a:t>
            </a:r>
            <a:br>
              <a:rPr lang="en-US" smtClean="0"/>
            </a:br>
            <a:r>
              <a:rPr lang="en-US" smtClean="0"/>
              <a:t>Cum sociis natoque.</a:t>
            </a:r>
            <a:endParaRPr lang="en-US"/>
          </a:p>
        </p:txBody>
      </p:sp>
      <p:sp>
        <p:nvSpPr>
          <p:cNvPr id="3" name="Footer Placeholder 2"/>
          <p:cNvSpPr>
            <a:spLocks noGrp="1"/>
          </p:cNvSpPr>
          <p:nvPr>
            <p:ph type="ftr" sz="quarter" idx="10"/>
          </p:nvPr>
        </p:nvSpPr>
        <p:spPr/>
        <p:txBody>
          <a:bodyPr/>
          <a:lstStyle>
            <a:lvl1pPr>
              <a:defRPr>
                <a:solidFill>
                  <a:schemeClr val="bg1"/>
                </a:solidFill>
              </a:defRPr>
            </a:lvl1pPr>
          </a:lstStyle>
          <a:p>
            <a:r>
              <a:rPr smtClean="0">
                <a:solidFill>
                  <a:srgbClr val="FFFFFF"/>
                </a:solidFill>
              </a:rPr>
              <a:t>Microsoft Confidential</a:t>
            </a:r>
            <a:endParaRPr>
              <a:solidFill>
                <a:srgbClr val="FFFFFF"/>
              </a:solidFill>
            </a:endParaRPr>
          </a:p>
        </p:txBody>
      </p:sp>
      <p:sp>
        <p:nvSpPr>
          <p:cNvPr id="4" name="Slide Number Placeholder 3"/>
          <p:cNvSpPr>
            <a:spLocks noGrp="1"/>
          </p:cNvSpPr>
          <p:nvPr>
            <p:ph type="sldNum" sz="quarter" idx="11"/>
          </p:nvPr>
        </p:nvSpPr>
        <p:spPr/>
        <p:txBody>
          <a:bodyPr/>
          <a:lstStyle>
            <a:lvl1pPr>
              <a:defRPr>
                <a:solidFill>
                  <a:schemeClr val="bg1"/>
                </a:solidFill>
              </a:defRPr>
            </a:lvl1pPr>
          </a:lstStyle>
          <a:p>
            <a:fld id="{27258FFF-F925-446B-8502-81C933981705}" type="slidenum">
              <a:rPr smtClean="0">
                <a:solidFill>
                  <a:srgbClr val="FFFFFF"/>
                </a:solidFill>
              </a:rPr>
              <a:pPr/>
              <a:t>‹#›</a:t>
            </a:fld>
            <a:endParaRPr>
              <a:solidFill>
                <a:srgbClr val="FFFFFF"/>
              </a:solidFill>
            </a:endParaRPr>
          </a:p>
        </p:txBody>
      </p:sp>
      <p:sp>
        <p:nvSpPr>
          <p:cNvPr id="7" name="Text Placeholder 6"/>
          <p:cNvSpPr>
            <a:spLocks noGrp="1"/>
          </p:cNvSpPr>
          <p:nvPr>
            <p:ph type="body" sz="quarter" idx="12" hasCustomPrompt="1"/>
          </p:nvPr>
        </p:nvSpPr>
        <p:spPr>
          <a:xfrm>
            <a:off x="274638" y="3954463"/>
            <a:ext cx="5486400" cy="2468562"/>
          </a:xfrm>
        </p:spPr>
        <p:txBody>
          <a:bodyPr/>
          <a:lstStyle>
            <a:lvl1pPr marL="0" indent="0">
              <a:lnSpc>
                <a:spcPts val="1800"/>
              </a:lnSpc>
              <a:spcBef>
                <a:spcPts val="1200"/>
              </a:spcBef>
              <a:buNone/>
              <a:defRPr sz="1600" baseline="0">
                <a:solidFill>
                  <a:schemeClr val="bg1"/>
                </a:solidFill>
              </a:defRPr>
            </a:lvl1pPr>
            <a:lvl2pPr marL="0" indent="0">
              <a:lnSpc>
                <a:spcPts val="1800"/>
              </a:lnSpc>
              <a:spcBef>
                <a:spcPts val="1200"/>
              </a:spcBef>
              <a:buNone/>
              <a:defRPr sz="1600"/>
            </a:lvl2pPr>
            <a:lvl3pPr marL="0" indent="0">
              <a:lnSpc>
                <a:spcPts val="1800"/>
              </a:lnSpc>
              <a:spcBef>
                <a:spcPts val="1200"/>
              </a:spcBef>
              <a:buNone/>
              <a:defRPr sz="1600"/>
            </a:lvl3pPr>
            <a:lvl4pPr marL="0" indent="0">
              <a:lnSpc>
                <a:spcPts val="1800"/>
              </a:lnSpc>
              <a:spcBef>
                <a:spcPts val="1200"/>
              </a:spcBef>
              <a:buNone/>
              <a:defRPr sz="1600"/>
            </a:lvl4pPr>
            <a:lvl5pPr marL="0" indent="0">
              <a:lnSpc>
                <a:spcPts val="1800"/>
              </a:lnSpc>
              <a:spcBef>
                <a:spcPts val="1200"/>
              </a:spcBef>
              <a:buNone/>
              <a:defRPr sz="1600"/>
            </a:lvl5pPr>
          </a:lstStyle>
          <a:p>
            <a:pPr lvl="0"/>
            <a:r>
              <a:rPr lang="en-US" smtClean="0"/>
              <a:t>Lorem ipsum dolor sit amet, consectetur adipiscing elit. Nunc et sagittis ligula, non laoreet urna. Aenean porttitor pulvinar lorem, eu accumsan purus mattis nec. Suspendisse eu justo tempus, volutpat velit ut, eleifend velit. </a:t>
            </a:r>
          </a:p>
          <a:p>
            <a:pPr lvl="0"/>
            <a:r>
              <a:rPr lang="en-US" smtClean="0"/>
              <a:t>Cum sociis natoque penatibus et magnis dis parturient montes, nascetur ridiculus mus. Nullam tempus lorem justo, ac placerat neque molestie ut. </a:t>
            </a:r>
            <a:endParaRPr lang="en-US"/>
          </a:p>
        </p:txBody>
      </p:sp>
    </p:spTree>
    <p:extLst>
      <p:ext uri="{BB962C8B-B14F-4D97-AF65-F5344CB8AC3E}">
        <p14:creationId xmlns:p14="http://schemas.microsoft.com/office/powerpoint/2010/main" val="1063119334"/>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58pt Title/16pt Text - Blu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64964"/>
            <a:ext cx="11887199" cy="878036"/>
          </a:xfrm>
        </p:spPr>
        <p:txBody>
          <a:bodyPr lIns="146304" tIns="91440" rIns="146304" bIns="91440"/>
          <a:lstStyle>
            <a:lvl1pPr>
              <a:lnSpc>
                <a:spcPts val="6300"/>
              </a:lnSpc>
              <a:defRPr sz="5400" baseline="0">
                <a:solidFill>
                  <a:schemeClr val="bg1"/>
                </a:solidFill>
              </a:defRPr>
            </a:lvl1pPr>
          </a:lstStyle>
          <a:p>
            <a:r>
              <a:rPr lang="en-US" dirty="0" smtClean="0"/>
              <a:t>Title only</a:t>
            </a:r>
            <a:endParaRPr lang="en-US" dirty="0"/>
          </a:p>
        </p:txBody>
      </p:sp>
      <p:sp>
        <p:nvSpPr>
          <p:cNvPr id="3" name="Footer Placeholder 2"/>
          <p:cNvSpPr>
            <a:spLocks noGrp="1"/>
          </p:cNvSpPr>
          <p:nvPr>
            <p:ph type="ftr" sz="quarter" idx="10"/>
          </p:nvPr>
        </p:nvSpPr>
        <p:spPr/>
        <p:txBody>
          <a:bodyPr/>
          <a:lstStyle>
            <a:lvl1pPr>
              <a:defRPr>
                <a:solidFill>
                  <a:schemeClr val="bg1"/>
                </a:solidFill>
              </a:defRPr>
            </a:lvl1pPr>
          </a:lstStyle>
          <a:p>
            <a:r>
              <a:rPr smtClean="0">
                <a:solidFill>
                  <a:srgbClr val="FFFFFF"/>
                </a:solidFill>
              </a:rPr>
              <a:t>Microsoft Confidential</a:t>
            </a:r>
            <a:endParaRPr>
              <a:solidFill>
                <a:srgbClr val="FFFFFF"/>
              </a:solidFill>
            </a:endParaRPr>
          </a:p>
        </p:txBody>
      </p:sp>
      <p:sp>
        <p:nvSpPr>
          <p:cNvPr id="4" name="Slide Number Placeholder 3"/>
          <p:cNvSpPr>
            <a:spLocks noGrp="1"/>
          </p:cNvSpPr>
          <p:nvPr>
            <p:ph type="sldNum" sz="quarter" idx="11"/>
          </p:nvPr>
        </p:nvSpPr>
        <p:spPr/>
        <p:txBody>
          <a:bodyPr/>
          <a:lstStyle>
            <a:lvl1pPr>
              <a:defRPr>
                <a:solidFill>
                  <a:schemeClr val="bg1"/>
                </a:solidFill>
              </a:defRPr>
            </a:lvl1pPr>
          </a:lstStyle>
          <a:p>
            <a:fld id="{27258FFF-F925-446B-8502-81C933981705}" type="slidenum">
              <a:rPr smtClean="0">
                <a:solidFill>
                  <a:srgbClr val="FFFFFF"/>
                </a:solidFill>
              </a:rPr>
              <a:pPr/>
              <a:t>‹#›</a:t>
            </a:fld>
            <a:endParaRPr>
              <a:solidFill>
                <a:srgbClr val="FFFFFF"/>
              </a:solidFill>
            </a:endParaRPr>
          </a:p>
        </p:txBody>
      </p:sp>
    </p:spTree>
    <p:extLst>
      <p:ext uri="{BB962C8B-B14F-4D97-AF65-F5344CB8AC3E}">
        <p14:creationId xmlns:p14="http://schemas.microsoft.com/office/powerpoint/2010/main" val="2188071037"/>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userDrawn="1">
          <p15:clr>
            <a:srgbClr val="FBAE40"/>
          </p15:clr>
        </p15:guide>
        <p15:guide id="2" pos="3917"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_Blue">
    <p:bg>
      <p:bgPr>
        <a:solidFill>
          <a:schemeClr val="accent1"/>
        </a:solidFill>
        <a:effectLst/>
      </p:bgPr>
    </p:bg>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lvl1pPr>
              <a:defRPr>
                <a:solidFill>
                  <a:schemeClr val="bg1"/>
                </a:solidFill>
              </a:defRPr>
            </a:lvl1pPr>
          </a:lstStyle>
          <a:p>
            <a:r>
              <a:rPr smtClean="0">
                <a:solidFill>
                  <a:srgbClr val="FFFFFF"/>
                </a:solidFill>
              </a:rPr>
              <a:t>Microsoft Confidential</a:t>
            </a:r>
            <a:endParaRPr>
              <a:solidFill>
                <a:srgbClr val="FFFFFF"/>
              </a:solidFill>
            </a:endParaRPr>
          </a:p>
        </p:txBody>
      </p:sp>
      <p:sp>
        <p:nvSpPr>
          <p:cNvPr id="4" name="Slide Number Placeholder 3"/>
          <p:cNvSpPr>
            <a:spLocks noGrp="1"/>
          </p:cNvSpPr>
          <p:nvPr>
            <p:ph type="sldNum" sz="quarter" idx="11"/>
          </p:nvPr>
        </p:nvSpPr>
        <p:spPr/>
        <p:txBody>
          <a:bodyPr/>
          <a:lstStyle>
            <a:lvl1pPr>
              <a:defRPr>
                <a:solidFill>
                  <a:schemeClr val="bg1"/>
                </a:solidFill>
              </a:defRPr>
            </a:lvl1pPr>
          </a:lstStyle>
          <a:p>
            <a:fld id="{27258FFF-F925-446B-8502-81C933981705}" type="slidenum">
              <a:rPr smtClean="0">
                <a:solidFill>
                  <a:srgbClr val="FFFFFF"/>
                </a:solidFill>
              </a:rPr>
              <a:pPr/>
              <a:t>‹#›</a:t>
            </a:fld>
            <a:endParaRPr>
              <a:solidFill>
                <a:srgbClr val="FFFFFF"/>
              </a:solidFill>
            </a:endParaRPr>
          </a:p>
        </p:txBody>
      </p:sp>
    </p:spTree>
    <p:extLst>
      <p:ext uri="{BB962C8B-B14F-4D97-AF65-F5344CB8AC3E}">
        <p14:creationId xmlns:p14="http://schemas.microsoft.com/office/powerpoint/2010/main" val="2594914337"/>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917">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82880" tIns="146304" rIns="182880" bIns="146304"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Footer Placeholder 2"/>
          <p:cNvSpPr>
            <a:spLocks noGrp="1"/>
          </p:cNvSpPr>
          <p:nvPr>
            <p:ph type="ftr" sz="quarter" idx="3"/>
          </p:nvPr>
        </p:nvSpPr>
        <p:spPr>
          <a:xfrm>
            <a:off x="457200" y="6565392"/>
            <a:ext cx="3937000" cy="137160"/>
          </a:xfrm>
          <a:prstGeom prst="rect">
            <a:avLst/>
          </a:prstGeom>
        </p:spPr>
        <p:txBody>
          <a:bodyPr vert="horz" lIns="0" tIns="0" rIns="91440" bIns="0" rtlCol="0" anchor="ctr"/>
          <a:lstStyle>
            <a:lvl1pPr marL="0" algn="l" defTabSz="932742" rtl="0" eaLnBrk="1" latinLnBrk="0" hangingPunct="1">
              <a:defRPr lang="en-US" sz="900" kern="1200">
                <a:solidFill>
                  <a:schemeClr val="tx2"/>
                </a:solidFill>
                <a:latin typeface="+mn-lt"/>
                <a:ea typeface="+mn-ea"/>
                <a:cs typeface="+mn-cs"/>
              </a:defRPr>
            </a:lvl1pPr>
          </a:lstStyle>
          <a:p>
            <a:r>
              <a:rPr smtClean="0">
                <a:solidFill>
                  <a:srgbClr val="505050"/>
                </a:solidFill>
              </a:rPr>
              <a:t>Microsoft Confidential</a:t>
            </a:r>
            <a:endParaRPr>
              <a:solidFill>
                <a:srgbClr val="505050"/>
              </a:solidFill>
            </a:endParaRPr>
          </a:p>
        </p:txBody>
      </p:sp>
      <p:sp>
        <p:nvSpPr>
          <p:cNvPr id="5" name="Slide Number Placeholder 4"/>
          <p:cNvSpPr>
            <a:spLocks noGrp="1"/>
          </p:cNvSpPr>
          <p:nvPr>
            <p:ph type="sldNum" sz="quarter" idx="4"/>
          </p:nvPr>
        </p:nvSpPr>
        <p:spPr>
          <a:xfrm>
            <a:off x="11595101" y="6565392"/>
            <a:ext cx="566737" cy="137160"/>
          </a:xfrm>
          <a:prstGeom prst="rect">
            <a:avLst/>
          </a:prstGeom>
        </p:spPr>
        <p:txBody>
          <a:bodyPr vert="horz" lIns="91440" tIns="0" rIns="0" bIns="0" rtlCol="0" anchor="ctr"/>
          <a:lstStyle>
            <a:lvl1pPr algn="r">
              <a:defRPr lang="en-US" sz="900" b="0" kern="1200" smtClean="0">
                <a:solidFill>
                  <a:schemeClr val="tx2"/>
                </a:solidFill>
                <a:latin typeface="+mn-lt"/>
                <a:ea typeface="+mn-ea"/>
                <a:cs typeface="+mn-cs"/>
              </a:defRPr>
            </a:lvl1pPr>
          </a:lstStyle>
          <a:p>
            <a:pPr defTabSz="932742"/>
            <a:fld id="{27258FFF-F925-446B-8502-81C933981705}" type="slidenum">
              <a:rPr>
                <a:solidFill>
                  <a:srgbClr val="505050"/>
                </a:solidFill>
              </a:rPr>
              <a:pPr defTabSz="932742"/>
              <a:t>‹#›</a:t>
            </a:fld>
            <a:endParaRPr>
              <a:solidFill>
                <a:srgbClr val="505050"/>
              </a:solidFill>
            </a:endParaRPr>
          </a:p>
        </p:txBody>
      </p:sp>
    </p:spTree>
    <p:extLst>
      <p:ext uri="{BB962C8B-B14F-4D97-AF65-F5344CB8AC3E}">
        <p14:creationId xmlns:p14="http://schemas.microsoft.com/office/powerpoint/2010/main" val="1911124576"/>
      </p:ext>
    </p:extLst>
  </p:cSld>
  <p:clrMap bg1="lt1" tx1="dk1" bg2="lt2" tx2="dk2" accent1="accent1" accent2="accent2" accent3="accent3" accent4="accent4" accent5="accent5" accent6="accent6" hlink="hlink" folHlink="folHlink"/>
  <p:sldLayoutIdLst>
    <p:sldLayoutId id="2147484617" r:id="rId1"/>
    <p:sldLayoutId id="2147484618" r:id="rId2"/>
    <p:sldLayoutId id="2147484619" r:id="rId3"/>
    <p:sldLayoutId id="2147484620" r:id="rId4"/>
    <p:sldLayoutId id="2147484621" r:id="rId5"/>
    <p:sldLayoutId id="2147484622" r:id="rId6"/>
    <p:sldLayoutId id="2147484623" r:id="rId7"/>
    <p:sldLayoutId id="2147484793" r:id="rId8"/>
    <p:sldLayoutId id="2147484832" r:id="rId9"/>
    <p:sldLayoutId id="2147484624" r:id="rId10"/>
    <p:sldLayoutId id="2147484625" r:id="rId11"/>
    <p:sldLayoutId id="2147484626" r:id="rId12"/>
    <p:sldLayoutId id="2147484627" r:id="rId13"/>
    <p:sldLayoutId id="2147484628" r:id="rId14"/>
    <p:sldLayoutId id="2147484629" r:id="rId15"/>
    <p:sldLayoutId id="2147484630" r:id="rId16"/>
    <p:sldLayoutId id="2147484631" r:id="rId17"/>
    <p:sldLayoutId id="2147484632" r:id="rId18"/>
    <p:sldLayoutId id="2147484633" r:id="rId19"/>
    <p:sldLayoutId id="2147484634" r:id="rId20"/>
    <p:sldLayoutId id="2147484635" r:id="rId21"/>
    <p:sldLayoutId id="2147484636" r:id="rId22"/>
    <p:sldLayoutId id="2147484637" r:id="rId23"/>
    <p:sldLayoutId id="2147484638" r:id="rId24"/>
    <p:sldLayoutId id="2147484639" r:id="rId25"/>
    <p:sldLayoutId id="2147484640" r:id="rId26"/>
    <p:sldLayoutId id="2147484641" r:id="rId27"/>
    <p:sldLayoutId id="2147484893"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solidFill>
            <a:schemeClr val="tx2"/>
          </a:soli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solidFill>
            <a:schemeClr val="tx2"/>
          </a:soli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solidFill>
            <a:schemeClr val="tx2"/>
          </a:soli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solidFill>
            <a:schemeClr val="tx2"/>
          </a:soli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solidFill>
            <a:schemeClr val="tx2"/>
          </a:soli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solidFill>
            <a:schemeClr val="tx2"/>
          </a:soli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03" userDrawn="1">
          <p15:clr>
            <a:srgbClr val="F26B43"/>
          </p15:clr>
        </p15:guide>
        <p15:guide id="2" pos="3917"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image" Target="../media/image38.wmf"/><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hyperlink" Target="http://goo.gl/p7IFu7" TargetMode="External"/><Relationship Id="rId7" Type="http://schemas.openxmlformats.org/officeDocument/2006/relationships/hyperlink" Target="http://goo.gl/N5i7FD" TargetMode="External"/><Relationship Id="rId2" Type="http://schemas.openxmlformats.org/officeDocument/2006/relationships/notesSlide" Target="../notesSlides/notesSlide11.xml"/><Relationship Id="rId1" Type="http://schemas.openxmlformats.org/officeDocument/2006/relationships/slideLayout" Target="../slideLayouts/slideLayout8.xml"/><Relationship Id="rId6" Type="http://schemas.openxmlformats.org/officeDocument/2006/relationships/hyperlink" Target="http://goo.gl/dqYUuu" TargetMode="External"/><Relationship Id="rId5" Type="http://schemas.openxmlformats.org/officeDocument/2006/relationships/hyperlink" Target="http://goo.gl/nNY5LG" TargetMode="External"/><Relationship Id="rId4" Type="http://schemas.openxmlformats.org/officeDocument/2006/relationships/hyperlink" Target="http://goo.gl/Gr43Qi"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28.jpe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png"/><Relationship Id="rId17" Type="http://schemas.openxmlformats.org/officeDocument/2006/relationships/image" Target="../media/image32.png"/><Relationship Id="rId2" Type="http://schemas.openxmlformats.org/officeDocument/2006/relationships/image" Target="../media/image17.png"/><Relationship Id="rId16" Type="http://schemas.openxmlformats.org/officeDocument/2006/relationships/image" Target="../media/image31.png"/><Relationship Id="rId1" Type="http://schemas.openxmlformats.org/officeDocument/2006/relationships/slideLayout" Target="../slideLayouts/slideLayout28.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5" Type="http://schemas.openxmlformats.org/officeDocument/2006/relationships/image" Target="../media/image3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 Id="rId14" Type="http://schemas.openxmlformats.org/officeDocument/2006/relationships/image" Target="../media/image2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17.png"/><Relationship Id="rId1" Type="http://schemas.openxmlformats.org/officeDocument/2006/relationships/slideLayout" Target="../slideLayouts/slideLayout28.xml"/><Relationship Id="rId4" Type="http://schemas.openxmlformats.org/officeDocument/2006/relationships/image" Target="../media/image3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8513" y="2926083"/>
            <a:ext cx="11228387" cy="1812148"/>
          </a:xfrm>
        </p:spPr>
        <p:txBody>
          <a:bodyPr/>
          <a:lstStyle/>
          <a:p>
            <a:r>
              <a:rPr lang="en-US" dirty="0" smtClean="0"/>
              <a:t>Global Windows Azure </a:t>
            </a:r>
            <a:r>
              <a:rPr lang="en-US" dirty="0" err="1" smtClean="0"/>
              <a:t>Bootcamp</a:t>
            </a:r>
            <a:endParaRPr lang="en-US" dirty="0"/>
          </a:p>
        </p:txBody>
      </p:sp>
      <p:sp>
        <p:nvSpPr>
          <p:cNvPr id="4" name="Subtitle 3"/>
          <p:cNvSpPr>
            <a:spLocks noGrp="1"/>
          </p:cNvSpPr>
          <p:nvPr>
            <p:ph type="subTitle" idx="1"/>
          </p:nvPr>
        </p:nvSpPr>
        <p:spPr>
          <a:xfrm>
            <a:off x="405330" y="4672919"/>
            <a:ext cx="8705850" cy="1055382"/>
          </a:xfrm>
        </p:spPr>
        <p:txBody>
          <a:bodyPr/>
          <a:lstStyle/>
          <a:p>
            <a:r>
              <a:rPr lang="en-US" dirty="0" smtClean="0"/>
              <a:t>Auckland March 29 2014</a:t>
            </a:r>
            <a:endParaRPr lang="en-US" dirty="0"/>
          </a:p>
        </p:txBody>
      </p:sp>
    </p:spTree>
    <p:extLst>
      <p:ext uri="{BB962C8B-B14F-4D97-AF65-F5344CB8AC3E}">
        <p14:creationId xmlns:p14="http://schemas.microsoft.com/office/powerpoint/2010/main" val="1324526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Tools And Technologies</a:t>
            </a:r>
            <a:endParaRPr lang="en-US" dirty="0"/>
          </a:p>
        </p:txBody>
      </p:sp>
      <p:grpSp>
        <p:nvGrpSpPr>
          <p:cNvPr id="11" name="Group 10"/>
          <p:cNvGrpSpPr/>
          <p:nvPr/>
        </p:nvGrpSpPr>
        <p:grpSpPr>
          <a:xfrm>
            <a:off x="435603" y="1402463"/>
            <a:ext cx="2646265" cy="4578499"/>
            <a:chOff x="435603" y="1402463"/>
            <a:chExt cx="2646265" cy="4578499"/>
          </a:xfrm>
        </p:grpSpPr>
        <p:sp>
          <p:nvSpPr>
            <p:cNvPr id="4" name="Rectangle 3"/>
            <p:cNvSpPr/>
            <p:nvPr/>
          </p:nvSpPr>
          <p:spPr bwMode="auto">
            <a:xfrm>
              <a:off x="435603" y="1402463"/>
              <a:ext cx="2646264" cy="1421909"/>
            </a:xfrm>
            <a:prstGeom prst="rect">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NZ" sz="3200" dirty="0" smtClean="0">
                  <a:gradFill>
                    <a:gsLst>
                      <a:gs pos="0">
                        <a:srgbClr val="FFFFFF"/>
                      </a:gs>
                      <a:gs pos="100000">
                        <a:srgbClr val="FFFFFF"/>
                      </a:gs>
                    </a:gsLst>
                    <a:lin ang="5400000" scaled="0"/>
                  </a:gradFill>
                  <a:ea typeface="Segoe UI" pitchFamily="34" charset="0"/>
                  <a:cs typeface="Segoe UI" pitchFamily="34" charset="0"/>
                </a:rPr>
                <a:t>Presentation Layer</a:t>
              </a:r>
              <a:endParaRPr lang="en-US" sz="32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Rectangle 4"/>
            <p:cNvSpPr/>
            <p:nvPr/>
          </p:nvSpPr>
          <p:spPr bwMode="auto">
            <a:xfrm>
              <a:off x="435603" y="2980758"/>
              <a:ext cx="2646264" cy="1421909"/>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NZ" sz="3200" dirty="0" smtClean="0">
                  <a:gradFill>
                    <a:gsLst>
                      <a:gs pos="0">
                        <a:srgbClr val="FFFFFF"/>
                      </a:gs>
                      <a:gs pos="100000">
                        <a:srgbClr val="FFFFFF"/>
                      </a:gs>
                    </a:gsLst>
                    <a:lin ang="5400000" scaled="0"/>
                  </a:gradFill>
                  <a:ea typeface="Segoe UI" pitchFamily="34" charset="0"/>
                  <a:cs typeface="Segoe UI" pitchFamily="34" charset="0"/>
                </a:rPr>
                <a:t>Domain Layer</a:t>
              </a:r>
              <a:endParaRPr lang="en-US" sz="32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p:nvSpPr>
          <p:spPr bwMode="auto">
            <a:xfrm>
              <a:off x="435604" y="4559053"/>
              <a:ext cx="2646264" cy="1421909"/>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NZ" sz="3200" dirty="0" smtClean="0">
                  <a:gradFill>
                    <a:gsLst>
                      <a:gs pos="0">
                        <a:srgbClr val="FFFFFF"/>
                      </a:gs>
                      <a:gs pos="100000">
                        <a:srgbClr val="FFFFFF"/>
                      </a:gs>
                    </a:gsLst>
                    <a:lin ang="5400000" scaled="0"/>
                  </a:gradFill>
                  <a:ea typeface="Segoe UI" pitchFamily="34" charset="0"/>
                  <a:cs typeface="Segoe UI" pitchFamily="34" charset="0"/>
                </a:rPr>
                <a:t>Data Access Layer</a:t>
              </a:r>
              <a:endParaRPr lang="en-US" sz="32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nvGrpSpPr>
          <p:cNvPr id="12" name="Group 11"/>
          <p:cNvGrpSpPr/>
          <p:nvPr/>
        </p:nvGrpSpPr>
        <p:grpSpPr>
          <a:xfrm>
            <a:off x="3242828" y="1402462"/>
            <a:ext cx="5133527" cy="4578500"/>
            <a:chOff x="3242828" y="1402462"/>
            <a:chExt cx="5133527" cy="4578500"/>
          </a:xfrm>
        </p:grpSpPr>
        <p:sp>
          <p:nvSpPr>
            <p:cNvPr id="7" name="Rectangle 6"/>
            <p:cNvSpPr/>
            <p:nvPr/>
          </p:nvSpPr>
          <p:spPr bwMode="auto">
            <a:xfrm>
              <a:off x="3242828" y="1402462"/>
              <a:ext cx="5133527" cy="1421909"/>
            </a:xfrm>
            <a:prstGeom prst="rect">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182880" tIns="146304" rIns="182880" bIns="146304" numCol="2"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NZ" sz="2000" dirty="0" smtClean="0">
                  <a:gradFill>
                    <a:gsLst>
                      <a:gs pos="0">
                        <a:srgbClr val="FFFFFF"/>
                      </a:gs>
                      <a:gs pos="100000">
                        <a:srgbClr val="FFFFFF"/>
                      </a:gs>
                    </a:gsLst>
                    <a:lin ang="5400000" scaled="0"/>
                  </a:gradFill>
                  <a:ea typeface="Segoe UI" pitchFamily="34" charset="0"/>
                  <a:cs typeface="Segoe UI" pitchFamily="34" charset="0"/>
                </a:rPr>
                <a:t>ASP.NET MVC5</a:t>
              </a:r>
            </a:p>
            <a:p>
              <a:pPr algn="ctr" defTabSz="932472" fontAlgn="base">
                <a:lnSpc>
                  <a:spcPct val="90000"/>
                </a:lnSpc>
                <a:spcBef>
                  <a:spcPct val="0"/>
                </a:spcBef>
                <a:spcAft>
                  <a:spcPct val="0"/>
                </a:spcAft>
              </a:pPr>
              <a:r>
                <a:rPr lang="en-NZ" sz="2000" dirty="0" smtClean="0">
                  <a:gradFill>
                    <a:gsLst>
                      <a:gs pos="0">
                        <a:srgbClr val="FFFFFF"/>
                      </a:gs>
                      <a:gs pos="100000">
                        <a:srgbClr val="FFFFFF"/>
                      </a:gs>
                    </a:gsLst>
                    <a:lin ang="5400000" scaled="0"/>
                  </a:gradFill>
                  <a:ea typeface="Segoe UI" pitchFamily="34" charset="0"/>
                  <a:cs typeface="Segoe UI" pitchFamily="34" charset="0"/>
                </a:rPr>
                <a:t>Bootstrap 3.1</a:t>
              </a:r>
            </a:p>
            <a:p>
              <a:pPr algn="ctr" defTabSz="932472" fontAlgn="base">
                <a:lnSpc>
                  <a:spcPct val="90000"/>
                </a:lnSpc>
                <a:spcBef>
                  <a:spcPct val="0"/>
                </a:spcBef>
                <a:spcAft>
                  <a:spcPct val="0"/>
                </a:spcAft>
              </a:pPr>
              <a:r>
                <a:rPr lang="en-NZ" sz="2000" dirty="0" smtClean="0">
                  <a:gradFill>
                    <a:gsLst>
                      <a:gs pos="0">
                        <a:srgbClr val="FFFFFF"/>
                      </a:gs>
                      <a:gs pos="100000">
                        <a:srgbClr val="FFFFFF"/>
                      </a:gs>
                    </a:gsLst>
                    <a:lin ang="5400000" scaled="0"/>
                  </a:gradFill>
                  <a:ea typeface="Segoe UI" pitchFamily="34" charset="0"/>
                  <a:cs typeface="Segoe UI" pitchFamily="34" charset="0"/>
                </a:rPr>
                <a:t>jQuery</a:t>
              </a:r>
            </a:p>
            <a:p>
              <a:pPr algn="ctr" defTabSz="932472" fontAlgn="base">
                <a:lnSpc>
                  <a:spcPct val="90000"/>
                </a:lnSpc>
                <a:spcBef>
                  <a:spcPct val="0"/>
                </a:spcBef>
                <a:spcAft>
                  <a:spcPct val="0"/>
                </a:spcAft>
              </a:pPr>
              <a:r>
                <a:rPr lang="en-NZ" sz="2000" dirty="0" smtClean="0">
                  <a:gradFill>
                    <a:gsLst>
                      <a:gs pos="0">
                        <a:srgbClr val="FFFFFF"/>
                      </a:gs>
                      <a:gs pos="100000">
                        <a:srgbClr val="FFFFFF"/>
                      </a:gs>
                    </a:gsLst>
                    <a:lin ang="5400000" scaled="0"/>
                  </a:gradFill>
                  <a:ea typeface="Segoe UI" pitchFamily="34" charset="0"/>
                  <a:cs typeface="Segoe UI" pitchFamily="34" charset="0"/>
                </a:rPr>
                <a:t>d3js</a:t>
              </a:r>
            </a:p>
            <a:p>
              <a:pPr algn="ctr" defTabSz="932472" fontAlgn="base">
                <a:lnSpc>
                  <a:spcPct val="90000"/>
                </a:lnSpc>
                <a:spcBef>
                  <a:spcPct val="0"/>
                </a:spcBef>
                <a:spcAft>
                  <a:spcPct val="0"/>
                </a:spcAft>
              </a:pPr>
              <a:r>
                <a:rPr lang="en-NZ" sz="2000" dirty="0" smtClean="0">
                  <a:gradFill>
                    <a:gsLst>
                      <a:gs pos="0">
                        <a:srgbClr val="FFFFFF"/>
                      </a:gs>
                      <a:gs pos="100000">
                        <a:srgbClr val="FFFFFF"/>
                      </a:gs>
                    </a:gsLst>
                    <a:lin ang="5400000" scaled="0"/>
                  </a:gradFill>
                  <a:ea typeface="Segoe UI" pitchFamily="34" charset="0"/>
                  <a:cs typeface="Segoe UI" pitchFamily="34" charset="0"/>
                </a:rPr>
                <a:t>Cassette</a:t>
              </a:r>
            </a:p>
            <a:p>
              <a:pPr algn="ctr" defTabSz="932472" fontAlgn="base">
                <a:lnSpc>
                  <a:spcPct val="90000"/>
                </a:lnSpc>
                <a:spcBef>
                  <a:spcPct val="0"/>
                </a:spcBef>
                <a:spcAft>
                  <a:spcPct val="0"/>
                </a:spcAft>
              </a:pPr>
              <a:r>
                <a:rPr lang="en-NZ" sz="2000" dirty="0" err="1" smtClean="0">
                  <a:gradFill>
                    <a:gsLst>
                      <a:gs pos="0">
                        <a:srgbClr val="FFFFFF"/>
                      </a:gs>
                      <a:gs pos="100000">
                        <a:srgbClr val="FFFFFF"/>
                      </a:gs>
                    </a:gsLst>
                    <a:lin ang="5400000" scaled="0"/>
                  </a:gradFill>
                  <a:ea typeface="Segoe UI" pitchFamily="34" charset="0"/>
                  <a:cs typeface="Segoe UI" pitchFamily="34" charset="0"/>
                </a:rPr>
                <a:t>TypeScript</a:t>
              </a:r>
              <a:endParaRPr lang="en-NZ" sz="2000" dirty="0" smtClean="0">
                <a:gradFill>
                  <a:gsLst>
                    <a:gs pos="0">
                      <a:srgbClr val="FFFFFF"/>
                    </a:gs>
                    <a:gs pos="100000">
                      <a:srgbClr val="FFFFFF"/>
                    </a:gs>
                  </a:gsLst>
                  <a:lin ang="5400000" scaled="0"/>
                </a:gradFill>
                <a:ea typeface="Segoe UI" pitchFamily="34" charset="0"/>
                <a:cs typeface="Segoe UI" pitchFamily="34" charset="0"/>
              </a:endParaRPr>
            </a:p>
            <a:p>
              <a:pPr algn="ctr" defTabSz="932472" fontAlgn="base">
                <a:lnSpc>
                  <a:spcPct val="90000"/>
                </a:lnSpc>
                <a:spcBef>
                  <a:spcPct val="0"/>
                </a:spcBef>
                <a:spcAft>
                  <a:spcPct val="0"/>
                </a:spcAft>
              </a:pPr>
              <a:r>
                <a:rPr lang="en-NZ" sz="2000" dirty="0" smtClean="0">
                  <a:gradFill>
                    <a:gsLst>
                      <a:gs pos="0">
                        <a:srgbClr val="FFFFFF"/>
                      </a:gs>
                      <a:gs pos="100000">
                        <a:srgbClr val="FFFFFF"/>
                      </a:gs>
                    </a:gsLst>
                    <a:lin ang="5400000" scaled="0"/>
                  </a:gradFill>
                  <a:ea typeface="Segoe UI" pitchFamily="34" charset="0"/>
                  <a:cs typeface="Segoe UI" pitchFamily="34" charset="0"/>
                </a:rPr>
                <a:t>Slow Cheetah</a:t>
              </a:r>
            </a:p>
          </p:txBody>
        </p:sp>
        <p:sp>
          <p:nvSpPr>
            <p:cNvPr id="8" name="Rectangle 7"/>
            <p:cNvSpPr/>
            <p:nvPr/>
          </p:nvSpPr>
          <p:spPr bwMode="auto">
            <a:xfrm>
              <a:off x="3242830" y="2980758"/>
              <a:ext cx="5133525" cy="1421909"/>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rot="0" spcFirstLastPara="0" vertOverflow="overflow" horzOverflow="overflow" vert="horz" wrap="square" lIns="182880" tIns="146304" rIns="182880" bIns="146304" numCol="2"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NZ" sz="2000" dirty="0" smtClean="0">
                  <a:gradFill>
                    <a:gsLst>
                      <a:gs pos="0">
                        <a:srgbClr val="FFFFFF"/>
                      </a:gs>
                      <a:gs pos="100000">
                        <a:srgbClr val="FFFFFF"/>
                      </a:gs>
                    </a:gsLst>
                    <a:lin ang="5400000" scaled="0"/>
                  </a:gradFill>
                  <a:ea typeface="Segoe UI" pitchFamily="34" charset="0"/>
                  <a:cs typeface="Segoe UI" pitchFamily="34" charset="0"/>
                </a:rPr>
                <a:t>POCO</a:t>
              </a:r>
            </a:p>
            <a:p>
              <a:pPr algn="ctr" defTabSz="932472" fontAlgn="base">
                <a:lnSpc>
                  <a:spcPct val="90000"/>
                </a:lnSpc>
                <a:spcBef>
                  <a:spcPct val="0"/>
                </a:spcBef>
                <a:spcAft>
                  <a:spcPct val="0"/>
                </a:spcAft>
              </a:pPr>
              <a:r>
                <a:rPr lang="en-NZ" sz="2000" dirty="0" err="1" smtClean="0">
                  <a:gradFill>
                    <a:gsLst>
                      <a:gs pos="0">
                        <a:srgbClr val="FFFFFF"/>
                      </a:gs>
                      <a:gs pos="100000">
                        <a:srgbClr val="FFFFFF"/>
                      </a:gs>
                    </a:gsLst>
                    <a:lin ang="5400000" scaled="0"/>
                  </a:gradFill>
                  <a:ea typeface="Segoe UI" pitchFamily="34" charset="0"/>
                  <a:cs typeface="Segoe UI" pitchFamily="34" charset="0"/>
                </a:rPr>
                <a:t>AutoMapper</a:t>
              </a:r>
              <a:endParaRPr lang="en-NZ" sz="20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p:nvSpPr>
          <p:spPr bwMode="auto">
            <a:xfrm>
              <a:off x="3242828" y="4559053"/>
              <a:ext cx="5133527" cy="1421909"/>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182880" tIns="146304" rIns="182880" bIns="146304" numCol="2"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NZ" sz="2000" dirty="0" smtClean="0">
                  <a:gradFill>
                    <a:gsLst>
                      <a:gs pos="0">
                        <a:srgbClr val="FFFFFF"/>
                      </a:gs>
                      <a:gs pos="100000">
                        <a:srgbClr val="FFFFFF"/>
                      </a:gs>
                    </a:gsLst>
                    <a:lin ang="5400000" scaled="0"/>
                  </a:gradFill>
                  <a:ea typeface="Segoe UI" pitchFamily="34" charset="0"/>
                  <a:cs typeface="Segoe UI" pitchFamily="34" charset="0"/>
                </a:rPr>
                <a:t>Fluent </a:t>
              </a:r>
              <a:r>
                <a:rPr lang="en-NZ" sz="2000" dirty="0" err="1" smtClean="0">
                  <a:gradFill>
                    <a:gsLst>
                      <a:gs pos="0">
                        <a:srgbClr val="FFFFFF"/>
                      </a:gs>
                      <a:gs pos="100000">
                        <a:srgbClr val="FFFFFF"/>
                      </a:gs>
                    </a:gsLst>
                    <a:lin ang="5400000" scaled="0"/>
                  </a:gradFill>
                  <a:ea typeface="Segoe UI" pitchFamily="34" charset="0"/>
                  <a:cs typeface="Segoe UI" pitchFamily="34" charset="0"/>
                </a:rPr>
                <a:t>NHibernate</a:t>
              </a:r>
              <a:endParaRPr lang="en-NZ" sz="2000" dirty="0" smtClean="0">
                <a:gradFill>
                  <a:gsLst>
                    <a:gs pos="0">
                      <a:srgbClr val="FFFFFF"/>
                    </a:gs>
                    <a:gs pos="100000">
                      <a:srgbClr val="FFFFFF"/>
                    </a:gs>
                  </a:gsLst>
                  <a:lin ang="5400000" scaled="0"/>
                </a:gradFill>
                <a:ea typeface="Segoe UI" pitchFamily="34" charset="0"/>
                <a:cs typeface="Segoe UI" pitchFamily="34" charset="0"/>
              </a:endParaRPr>
            </a:p>
            <a:p>
              <a:pPr algn="ctr" defTabSz="932472" fontAlgn="base">
                <a:lnSpc>
                  <a:spcPct val="90000"/>
                </a:lnSpc>
                <a:spcBef>
                  <a:spcPct val="0"/>
                </a:spcBef>
                <a:spcAft>
                  <a:spcPct val="0"/>
                </a:spcAft>
              </a:pPr>
              <a:r>
                <a:rPr lang="en-NZ" sz="2000" dirty="0" smtClean="0">
                  <a:gradFill>
                    <a:gsLst>
                      <a:gs pos="0">
                        <a:srgbClr val="FFFFFF"/>
                      </a:gs>
                      <a:gs pos="100000">
                        <a:srgbClr val="FFFFFF"/>
                      </a:gs>
                    </a:gsLst>
                    <a:lin ang="5400000" scaled="0"/>
                  </a:gradFill>
                  <a:ea typeface="Segoe UI" pitchFamily="34" charset="0"/>
                  <a:cs typeface="Segoe UI" pitchFamily="34" charset="0"/>
                </a:rPr>
                <a:t>Fluent Migrator</a:t>
              </a:r>
            </a:p>
          </p:txBody>
        </p:sp>
      </p:grpSp>
      <p:sp>
        <p:nvSpPr>
          <p:cNvPr id="10" name="Rectangle 9"/>
          <p:cNvSpPr/>
          <p:nvPr/>
        </p:nvSpPr>
        <p:spPr bwMode="auto">
          <a:xfrm>
            <a:off x="8534400" y="1402462"/>
            <a:ext cx="3627438" cy="4578500"/>
          </a:xfrm>
          <a:prstGeom prst="rect">
            <a:avLst/>
          </a:prstGeom>
          <a:solidFill>
            <a:srgbClr val="C00000"/>
          </a:solidFill>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NZ" sz="2000" dirty="0" smtClean="0">
                <a:gradFill>
                  <a:gsLst>
                    <a:gs pos="0">
                      <a:srgbClr val="FFFFFF"/>
                    </a:gs>
                    <a:gs pos="100000">
                      <a:srgbClr val="FFFFFF"/>
                    </a:gs>
                  </a:gsLst>
                  <a:lin ang="5400000" scaled="0"/>
                </a:gradFill>
                <a:ea typeface="Segoe UI" pitchFamily="34" charset="0"/>
                <a:cs typeface="Segoe UI" pitchFamily="34" charset="0"/>
              </a:rPr>
              <a:t>Visual Studio 2013</a:t>
            </a:r>
          </a:p>
          <a:p>
            <a:pPr algn="ctr" defTabSz="932472" fontAlgn="base">
              <a:lnSpc>
                <a:spcPct val="90000"/>
              </a:lnSpc>
              <a:spcBef>
                <a:spcPct val="0"/>
              </a:spcBef>
              <a:spcAft>
                <a:spcPct val="0"/>
              </a:spcAft>
            </a:pPr>
            <a:r>
              <a:rPr lang="en-NZ" sz="2000" dirty="0" smtClean="0">
                <a:gradFill>
                  <a:gsLst>
                    <a:gs pos="0">
                      <a:srgbClr val="FFFFFF"/>
                    </a:gs>
                    <a:gs pos="100000">
                      <a:srgbClr val="FFFFFF"/>
                    </a:gs>
                  </a:gsLst>
                  <a:lin ang="5400000" scaled="0"/>
                </a:gradFill>
                <a:ea typeface="Segoe UI" pitchFamily="34" charset="0"/>
                <a:cs typeface="Segoe UI" pitchFamily="34" charset="0"/>
              </a:rPr>
              <a:t>ReSharper</a:t>
            </a:r>
          </a:p>
          <a:p>
            <a:pPr algn="ctr" defTabSz="932472" fontAlgn="base">
              <a:lnSpc>
                <a:spcPct val="90000"/>
              </a:lnSpc>
              <a:spcBef>
                <a:spcPct val="0"/>
              </a:spcBef>
              <a:spcAft>
                <a:spcPct val="0"/>
              </a:spcAft>
            </a:pPr>
            <a:r>
              <a:rPr lang="en-NZ" sz="2000" dirty="0" err="1" smtClean="0">
                <a:gradFill>
                  <a:gsLst>
                    <a:gs pos="0">
                      <a:srgbClr val="FFFFFF"/>
                    </a:gs>
                    <a:gs pos="100000">
                      <a:srgbClr val="FFFFFF"/>
                    </a:gs>
                  </a:gsLst>
                  <a:lin ang="5400000" scaled="0"/>
                </a:gradFill>
                <a:ea typeface="Segoe UI" pitchFamily="34" charset="0"/>
                <a:cs typeface="Segoe UI" pitchFamily="34" charset="0"/>
              </a:rPr>
              <a:t>dotCover</a:t>
            </a:r>
            <a:endParaRPr lang="en-NZ" sz="2000" dirty="0" smtClean="0">
              <a:gradFill>
                <a:gsLst>
                  <a:gs pos="0">
                    <a:srgbClr val="FFFFFF"/>
                  </a:gs>
                  <a:gs pos="100000">
                    <a:srgbClr val="FFFFFF"/>
                  </a:gs>
                </a:gsLst>
                <a:lin ang="5400000" scaled="0"/>
              </a:gradFill>
              <a:ea typeface="Segoe UI" pitchFamily="34" charset="0"/>
              <a:cs typeface="Segoe UI" pitchFamily="34" charset="0"/>
            </a:endParaRPr>
          </a:p>
          <a:p>
            <a:pPr algn="ctr" defTabSz="932472" fontAlgn="base">
              <a:lnSpc>
                <a:spcPct val="90000"/>
              </a:lnSpc>
              <a:spcBef>
                <a:spcPct val="0"/>
              </a:spcBef>
              <a:spcAft>
                <a:spcPct val="0"/>
              </a:spcAft>
            </a:pPr>
            <a:r>
              <a:rPr lang="en-NZ" sz="2000" dirty="0" smtClean="0">
                <a:gradFill>
                  <a:gsLst>
                    <a:gs pos="0">
                      <a:srgbClr val="FFFFFF"/>
                    </a:gs>
                    <a:gs pos="100000">
                      <a:srgbClr val="FFFFFF"/>
                    </a:gs>
                  </a:gsLst>
                  <a:lin ang="5400000" scaled="0"/>
                </a:gradFill>
                <a:ea typeface="Segoe UI" pitchFamily="34" charset="0"/>
                <a:cs typeface="Segoe UI" pitchFamily="34" charset="0"/>
              </a:rPr>
              <a:t>Selenium </a:t>
            </a:r>
            <a:r>
              <a:rPr lang="en-NZ" sz="2000" dirty="0" err="1" smtClean="0">
                <a:gradFill>
                  <a:gsLst>
                    <a:gs pos="0">
                      <a:srgbClr val="FFFFFF"/>
                    </a:gs>
                    <a:gs pos="100000">
                      <a:srgbClr val="FFFFFF"/>
                    </a:gs>
                  </a:gsLst>
                  <a:lin ang="5400000" scaled="0"/>
                </a:gradFill>
                <a:ea typeface="Segoe UI" pitchFamily="34" charset="0"/>
                <a:cs typeface="Segoe UI" pitchFamily="34" charset="0"/>
              </a:rPr>
              <a:t>WebDriver</a:t>
            </a:r>
            <a:endParaRPr lang="en-NZ" sz="2000" dirty="0" smtClean="0">
              <a:gradFill>
                <a:gsLst>
                  <a:gs pos="0">
                    <a:srgbClr val="FFFFFF"/>
                  </a:gs>
                  <a:gs pos="100000">
                    <a:srgbClr val="FFFFFF"/>
                  </a:gs>
                </a:gsLst>
                <a:lin ang="5400000" scaled="0"/>
              </a:gradFill>
              <a:ea typeface="Segoe UI" pitchFamily="34" charset="0"/>
              <a:cs typeface="Segoe UI" pitchFamily="34" charset="0"/>
            </a:endParaRPr>
          </a:p>
          <a:p>
            <a:pPr algn="ctr" defTabSz="932472" fontAlgn="base">
              <a:lnSpc>
                <a:spcPct val="90000"/>
              </a:lnSpc>
              <a:spcBef>
                <a:spcPct val="0"/>
              </a:spcBef>
              <a:spcAft>
                <a:spcPct val="0"/>
              </a:spcAft>
            </a:pPr>
            <a:r>
              <a:rPr lang="en-NZ" sz="2000" dirty="0" err="1" smtClean="0">
                <a:gradFill>
                  <a:gsLst>
                    <a:gs pos="0">
                      <a:srgbClr val="FFFFFF"/>
                    </a:gs>
                    <a:gs pos="100000">
                      <a:srgbClr val="FFFFFF"/>
                    </a:gs>
                  </a:gsLst>
                  <a:lin ang="5400000" scaled="0"/>
                </a:gradFill>
                <a:ea typeface="Segoe UI" pitchFamily="34" charset="0"/>
                <a:cs typeface="Segoe UI" pitchFamily="34" charset="0"/>
              </a:rPr>
              <a:t>NUnit</a:t>
            </a:r>
            <a:endParaRPr lang="en-NZ" sz="2000" dirty="0" smtClean="0">
              <a:gradFill>
                <a:gsLst>
                  <a:gs pos="0">
                    <a:srgbClr val="FFFFFF"/>
                  </a:gs>
                  <a:gs pos="100000">
                    <a:srgbClr val="FFFFFF"/>
                  </a:gs>
                </a:gsLst>
                <a:lin ang="5400000" scaled="0"/>
              </a:gradFill>
              <a:ea typeface="Segoe UI" pitchFamily="34" charset="0"/>
              <a:cs typeface="Segoe UI" pitchFamily="34" charset="0"/>
            </a:endParaRPr>
          </a:p>
          <a:p>
            <a:pPr algn="ctr" defTabSz="932472" fontAlgn="base">
              <a:lnSpc>
                <a:spcPct val="90000"/>
              </a:lnSpc>
              <a:spcBef>
                <a:spcPct val="0"/>
              </a:spcBef>
              <a:spcAft>
                <a:spcPct val="0"/>
              </a:spcAft>
            </a:pPr>
            <a:r>
              <a:rPr lang="en-NZ" sz="2000" dirty="0" err="1" smtClean="0">
                <a:gradFill>
                  <a:gsLst>
                    <a:gs pos="0">
                      <a:srgbClr val="FFFFFF"/>
                    </a:gs>
                    <a:gs pos="100000">
                      <a:srgbClr val="FFFFFF"/>
                    </a:gs>
                  </a:gsLst>
                  <a:lin ang="5400000" scaled="0"/>
                </a:gradFill>
                <a:ea typeface="Segoe UI" pitchFamily="34" charset="0"/>
                <a:cs typeface="Segoe UI" pitchFamily="34" charset="0"/>
              </a:rPr>
              <a:t>Moq</a:t>
            </a:r>
            <a:endParaRPr lang="en-NZ" sz="2000" dirty="0" smtClean="0">
              <a:gradFill>
                <a:gsLst>
                  <a:gs pos="0">
                    <a:srgbClr val="FFFFFF"/>
                  </a:gs>
                  <a:gs pos="100000">
                    <a:srgbClr val="FFFFFF"/>
                  </a:gs>
                </a:gsLst>
                <a:lin ang="5400000" scaled="0"/>
              </a:gradFill>
              <a:ea typeface="Segoe UI" pitchFamily="34" charset="0"/>
              <a:cs typeface="Segoe UI" pitchFamily="34" charset="0"/>
            </a:endParaRPr>
          </a:p>
          <a:p>
            <a:pPr algn="ctr" defTabSz="932472" fontAlgn="base">
              <a:lnSpc>
                <a:spcPct val="90000"/>
              </a:lnSpc>
              <a:spcBef>
                <a:spcPct val="0"/>
              </a:spcBef>
              <a:spcAft>
                <a:spcPct val="0"/>
              </a:spcAft>
            </a:pPr>
            <a:r>
              <a:rPr lang="en-NZ" sz="2000" dirty="0" smtClean="0">
                <a:gradFill>
                  <a:gsLst>
                    <a:gs pos="0">
                      <a:srgbClr val="FFFFFF"/>
                    </a:gs>
                    <a:gs pos="100000">
                      <a:srgbClr val="FFFFFF"/>
                    </a:gs>
                  </a:gsLst>
                  <a:lin ang="5400000" scaled="0"/>
                </a:gradFill>
                <a:ea typeface="Segoe UI" pitchFamily="34" charset="0"/>
                <a:cs typeface="Segoe UI" pitchFamily="34" charset="0"/>
              </a:rPr>
              <a:t>SQL Server 2012</a:t>
            </a:r>
          </a:p>
          <a:p>
            <a:pPr algn="ctr" defTabSz="932472" fontAlgn="base">
              <a:lnSpc>
                <a:spcPct val="90000"/>
              </a:lnSpc>
              <a:spcBef>
                <a:spcPct val="0"/>
              </a:spcBef>
              <a:spcAft>
                <a:spcPct val="0"/>
              </a:spcAft>
            </a:pPr>
            <a:r>
              <a:rPr lang="en-NZ" sz="2000" dirty="0" smtClean="0">
                <a:gradFill>
                  <a:gsLst>
                    <a:gs pos="0">
                      <a:srgbClr val="FFFFFF"/>
                    </a:gs>
                    <a:gs pos="100000">
                      <a:srgbClr val="FFFFFF"/>
                    </a:gs>
                  </a:gsLst>
                  <a:lin ang="5400000" scaled="0"/>
                </a:gradFill>
                <a:ea typeface="Segoe UI" pitchFamily="34" charset="0"/>
                <a:cs typeface="Segoe UI" pitchFamily="34" charset="0"/>
              </a:rPr>
              <a:t>Bitbucket.org</a:t>
            </a:r>
          </a:p>
          <a:p>
            <a:pPr algn="ctr" defTabSz="932472" fontAlgn="base">
              <a:lnSpc>
                <a:spcPct val="90000"/>
              </a:lnSpc>
              <a:spcBef>
                <a:spcPct val="0"/>
              </a:spcBef>
              <a:spcAft>
                <a:spcPct val="0"/>
              </a:spcAft>
            </a:pPr>
            <a:r>
              <a:rPr lang="en-NZ" sz="2000" dirty="0" smtClean="0">
                <a:gradFill>
                  <a:gsLst>
                    <a:gs pos="0">
                      <a:srgbClr val="FFFFFF"/>
                    </a:gs>
                    <a:gs pos="100000">
                      <a:srgbClr val="FFFFFF"/>
                    </a:gs>
                  </a:gsLst>
                  <a:lin ang="5400000" scaled="0"/>
                </a:gradFill>
                <a:ea typeface="Segoe UI" pitchFamily="34" charset="0"/>
                <a:cs typeface="Segoe UI" pitchFamily="34" charset="0"/>
              </a:rPr>
              <a:t>JIRA/</a:t>
            </a:r>
            <a:r>
              <a:rPr lang="en-NZ" sz="2000" dirty="0" err="1" smtClean="0">
                <a:gradFill>
                  <a:gsLst>
                    <a:gs pos="0">
                      <a:srgbClr val="FFFFFF"/>
                    </a:gs>
                    <a:gs pos="100000">
                      <a:srgbClr val="FFFFFF"/>
                    </a:gs>
                  </a:gsLst>
                  <a:lin ang="5400000" scaled="0"/>
                </a:gradFill>
                <a:ea typeface="Segoe UI" pitchFamily="34" charset="0"/>
                <a:cs typeface="Segoe UI" pitchFamily="34" charset="0"/>
              </a:rPr>
              <a:t>Greenhopper</a:t>
            </a:r>
            <a:endParaRPr lang="en-NZ" sz="2000" dirty="0" smtClean="0">
              <a:gradFill>
                <a:gsLst>
                  <a:gs pos="0">
                    <a:srgbClr val="FFFFFF"/>
                  </a:gs>
                  <a:gs pos="100000">
                    <a:srgbClr val="FFFFFF"/>
                  </a:gs>
                </a:gsLst>
                <a:lin ang="5400000" scaled="0"/>
              </a:gradFill>
              <a:ea typeface="Segoe UI" pitchFamily="34" charset="0"/>
              <a:cs typeface="Segoe UI" pitchFamily="34" charset="0"/>
            </a:endParaRPr>
          </a:p>
          <a:p>
            <a:pPr algn="ctr" defTabSz="932472" fontAlgn="base">
              <a:lnSpc>
                <a:spcPct val="90000"/>
              </a:lnSpc>
              <a:spcBef>
                <a:spcPct val="0"/>
              </a:spcBef>
              <a:spcAft>
                <a:spcPct val="0"/>
              </a:spcAft>
            </a:pPr>
            <a:r>
              <a:rPr lang="en-NZ" sz="2000" dirty="0" smtClean="0">
                <a:gradFill>
                  <a:gsLst>
                    <a:gs pos="0">
                      <a:srgbClr val="FFFFFF"/>
                    </a:gs>
                    <a:gs pos="100000">
                      <a:srgbClr val="FFFFFF"/>
                    </a:gs>
                  </a:gsLst>
                  <a:lin ang="5400000" scaled="0"/>
                </a:gradFill>
                <a:ea typeface="Segoe UI" pitchFamily="34" charset="0"/>
                <a:cs typeface="Segoe UI" pitchFamily="34" charset="0"/>
              </a:rPr>
              <a:t>Confluence</a:t>
            </a:r>
          </a:p>
        </p:txBody>
      </p:sp>
    </p:spTree>
    <p:extLst>
      <p:ext uri="{BB962C8B-B14F-4D97-AF65-F5344CB8AC3E}">
        <p14:creationId xmlns:p14="http://schemas.microsoft.com/office/powerpoint/2010/main" val="305759100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Process</a:t>
            </a:r>
            <a:endParaRPr lang="en-US" dirty="0"/>
          </a:p>
        </p:txBody>
      </p:sp>
      <p:sp>
        <p:nvSpPr>
          <p:cNvPr id="3" name="Rectangle 2"/>
          <p:cNvSpPr/>
          <p:nvPr/>
        </p:nvSpPr>
        <p:spPr bwMode="auto">
          <a:xfrm>
            <a:off x="1332089" y="3635022"/>
            <a:ext cx="2077155" cy="1332089"/>
          </a:xfrm>
          <a:prstGeom prst="rec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NZ" sz="2400" dirty="0" smtClean="0">
                <a:gradFill>
                  <a:gsLst>
                    <a:gs pos="0">
                      <a:srgbClr val="FFFFFF"/>
                    </a:gs>
                    <a:gs pos="100000">
                      <a:srgbClr val="FFFFFF"/>
                    </a:gs>
                  </a:gsLst>
                  <a:lin ang="5400000" scaled="0"/>
                </a:gradFill>
                <a:ea typeface="Segoe UI" pitchFamily="34" charset="0"/>
                <a:cs typeface="Segoe UI" pitchFamily="34" charset="0"/>
              </a:rPr>
              <a:t>Local</a:t>
            </a: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p:nvSpPr>
        <p:spPr bwMode="auto">
          <a:xfrm>
            <a:off x="4701823" y="1416756"/>
            <a:ext cx="2077155" cy="1332089"/>
          </a:xfrm>
          <a:prstGeom prst="rec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NZ" sz="2400" dirty="0" err="1" smtClean="0">
                <a:gradFill>
                  <a:gsLst>
                    <a:gs pos="0">
                      <a:srgbClr val="FFFFFF"/>
                    </a:gs>
                    <a:gs pos="100000">
                      <a:srgbClr val="FFFFFF"/>
                    </a:gs>
                  </a:gsLst>
                  <a:lin ang="5400000" scaled="0"/>
                </a:gradFill>
                <a:ea typeface="Segoe UI" pitchFamily="34" charset="0"/>
                <a:cs typeface="Segoe UI" pitchFamily="34" charset="0"/>
              </a:rPr>
              <a:t>BitBucket</a:t>
            </a: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Rectangle 4"/>
          <p:cNvSpPr/>
          <p:nvPr/>
        </p:nvSpPr>
        <p:spPr bwMode="auto">
          <a:xfrm>
            <a:off x="8184445" y="3635021"/>
            <a:ext cx="2077155" cy="1332089"/>
          </a:xfrm>
          <a:prstGeom prst="rec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NZ" sz="2400" dirty="0" smtClean="0">
                <a:gradFill>
                  <a:gsLst>
                    <a:gs pos="0">
                      <a:srgbClr val="FFFFFF"/>
                    </a:gs>
                    <a:gs pos="100000">
                      <a:srgbClr val="FFFFFF"/>
                    </a:gs>
                  </a:gsLst>
                  <a:lin ang="5400000" scaled="0"/>
                </a:gradFill>
                <a:ea typeface="Segoe UI" pitchFamily="34" charset="0"/>
                <a:cs typeface="Segoe UI" pitchFamily="34" charset="0"/>
              </a:rPr>
              <a:t>Azure</a:t>
            </a:r>
          </a:p>
          <a:p>
            <a:pPr algn="ctr" defTabSz="932472" fontAlgn="base">
              <a:lnSpc>
                <a:spcPct val="90000"/>
              </a:lnSpc>
              <a:spcBef>
                <a:spcPct val="0"/>
              </a:spcBef>
              <a:spcAft>
                <a:spcPct val="0"/>
              </a:spcAft>
            </a:pPr>
            <a:r>
              <a:rPr lang="en-NZ" sz="2400" dirty="0" smtClean="0">
                <a:gradFill>
                  <a:gsLst>
                    <a:gs pos="0">
                      <a:srgbClr val="FFFFFF"/>
                    </a:gs>
                    <a:gs pos="100000">
                      <a:srgbClr val="FFFFFF"/>
                    </a:gs>
                  </a:gsLst>
                  <a:lin ang="5400000" scaled="0"/>
                </a:gradFill>
                <a:ea typeface="Segoe UI" pitchFamily="34" charset="0"/>
                <a:cs typeface="Segoe UI" pitchFamily="34" charset="0"/>
              </a:rPr>
              <a:t>Website Git Deploy</a:t>
            </a: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5" name="Group 14"/>
          <p:cNvGrpSpPr/>
          <p:nvPr/>
        </p:nvGrpSpPr>
        <p:grpSpPr>
          <a:xfrm>
            <a:off x="6934260" y="2046085"/>
            <a:ext cx="3204000" cy="1085421"/>
            <a:chOff x="6934260" y="2046085"/>
            <a:chExt cx="3204000" cy="1085421"/>
          </a:xfrm>
        </p:grpSpPr>
        <p:sp>
          <p:nvSpPr>
            <p:cNvPr id="7" name="Right Arrow 6"/>
            <p:cNvSpPr/>
            <p:nvPr/>
          </p:nvSpPr>
          <p:spPr bwMode="auto">
            <a:xfrm rot="2063741">
              <a:off x="6934260" y="2651652"/>
              <a:ext cx="1654390" cy="479854"/>
            </a:xfrm>
            <a:prstGeom prst="rightArrow">
              <a:avLst/>
            </a:prstGeom>
            <a:ln>
              <a:headEnd type="none" w="med" len="med"/>
              <a:tailEnd type="none" w="med" len="med"/>
            </a:ln>
          </p:spPr>
          <p:style>
            <a:lnRef idx="3">
              <a:schemeClr val="lt1"/>
            </a:lnRef>
            <a:fillRef idx="1">
              <a:schemeClr val="accent4"/>
            </a:fillRef>
            <a:effectRef idx="1">
              <a:schemeClr val="accent4"/>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p:nvSpPr>
          <p:spPr>
            <a:xfrm>
              <a:off x="7828973" y="2046085"/>
              <a:ext cx="2309287" cy="707886"/>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algn="ctr"/>
              <a:r>
                <a:rPr lang="en-US" sz="4000" b="1" dirty="0" smtClean="0">
                  <a:ln/>
                  <a:solidFill>
                    <a:srgbClr val="FFC000"/>
                  </a:solidFill>
                </a:rPr>
                <a:t>2. Notify</a:t>
              </a:r>
              <a:endParaRPr lang="en-US" sz="4000" b="1" dirty="0">
                <a:ln/>
                <a:solidFill>
                  <a:srgbClr val="FFC000"/>
                </a:solidFill>
              </a:endParaRPr>
            </a:p>
          </p:txBody>
        </p:sp>
      </p:grpSp>
      <p:grpSp>
        <p:nvGrpSpPr>
          <p:cNvPr id="14" name="Group 13"/>
          <p:cNvGrpSpPr/>
          <p:nvPr/>
        </p:nvGrpSpPr>
        <p:grpSpPr>
          <a:xfrm>
            <a:off x="2001691" y="2182839"/>
            <a:ext cx="2740751" cy="999465"/>
            <a:chOff x="2001691" y="2182839"/>
            <a:chExt cx="2740751" cy="999465"/>
          </a:xfrm>
        </p:grpSpPr>
        <p:sp>
          <p:nvSpPr>
            <p:cNvPr id="10" name="Right Arrow 9"/>
            <p:cNvSpPr/>
            <p:nvPr/>
          </p:nvSpPr>
          <p:spPr bwMode="auto">
            <a:xfrm rot="18978336">
              <a:off x="3088052" y="2702450"/>
              <a:ext cx="1654390" cy="479854"/>
            </a:xfrm>
            <a:prstGeom prst="rightArrow">
              <a:avLst/>
            </a:prstGeom>
            <a:ln>
              <a:headEnd type="none" w="med" len="med"/>
              <a:tailEnd type="none" w="med" len="med"/>
            </a:ln>
          </p:spPr>
          <p:style>
            <a:lnRef idx="3">
              <a:schemeClr val="lt1"/>
            </a:lnRef>
            <a:fillRef idx="1">
              <a:schemeClr val="accent4"/>
            </a:fillRef>
            <a:effectRef idx="1">
              <a:schemeClr val="accent4"/>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p:nvSpPr>
          <p:spPr>
            <a:xfrm>
              <a:off x="2001691" y="2182839"/>
              <a:ext cx="1922322" cy="707886"/>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algn="ctr"/>
              <a:r>
                <a:rPr lang="en-US" sz="4000" b="1" dirty="0" smtClean="0">
                  <a:ln/>
                  <a:solidFill>
                    <a:srgbClr val="FFC000"/>
                  </a:solidFill>
                </a:rPr>
                <a:t>1. Push</a:t>
              </a:r>
              <a:endParaRPr lang="en-US" sz="4000" b="1" dirty="0">
                <a:ln/>
                <a:solidFill>
                  <a:srgbClr val="FFC000"/>
                </a:solidFill>
              </a:endParaRPr>
            </a:p>
          </p:txBody>
        </p:sp>
      </p:grpSp>
      <p:grpSp>
        <p:nvGrpSpPr>
          <p:cNvPr id="16" name="Group 15"/>
          <p:cNvGrpSpPr/>
          <p:nvPr/>
        </p:nvGrpSpPr>
        <p:grpSpPr>
          <a:xfrm>
            <a:off x="5996294" y="3174182"/>
            <a:ext cx="2233168" cy="1168725"/>
            <a:chOff x="5996294" y="3174182"/>
            <a:chExt cx="2233168" cy="1168725"/>
          </a:xfrm>
        </p:grpSpPr>
        <p:sp>
          <p:nvSpPr>
            <p:cNvPr id="9" name="Rectangle 8"/>
            <p:cNvSpPr/>
            <p:nvPr/>
          </p:nvSpPr>
          <p:spPr>
            <a:xfrm>
              <a:off x="5996294" y="3635021"/>
              <a:ext cx="1678666" cy="707886"/>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algn="ctr"/>
              <a:r>
                <a:rPr lang="en-NZ" sz="4000" b="1" dirty="0" smtClean="0">
                  <a:ln/>
                  <a:solidFill>
                    <a:srgbClr val="FFC000"/>
                  </a:solidFill>
                </a:rPr>
                <a:t>3. Pull</a:t>
              </a:r>
              <a:endParaRPr lang="en-US" sz="4000" b="1" dirty="0">
                <a:ln/>
                <a:solidFill>
                  <a:srgbClr val="FFC000"/>
                </a:solidFill>
              </a:endParaRPr>
            </a:p>
          </p:txBody>
        </p:sp>
        <p:sp>
          <p:nvSpPr>
            <p:cNvPr id="12" name="Right Arrow 11"/>
            <p:cNvSpPr/>
            <p:nvPr/>
          </p:nvSpPr>
          <p:spPr bwMode="auto">
            <a:xfrm rot="2063741">
              <a:off x="6575072" y="3174182"/>
              <a:ext cx="1654390" cy="479854"/>
            </a:xfrm>
            <a:prstGeom prst="rightArrow">
              <a:avLst/>
            </a:prstGeom>
            <a:ln>
              <a:headEnd type="none" w="med" len="med"/>
              <a:tailEnd type="none" w="med" len="med"/>
            </a:ln>
          </p:spPr>
          <p:style>
            <a:lnRef idx="3">
              <a:schemeClr val="lt1"/>
            </a:lnRef>
            <a:fillRef idx="1">
              <a:schemeClr val="accent4"/>
            </a:fillRef>
            <a:effectRef idx="1">
              <a:schemeClr val="accent4"/>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p:nvSpPr>
        <p:spPr>
          <a:xfrm>
            <a:off x="7216515" y="5212576"/>
            <a:ext cx="4013022" cy="707886"/>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algn="ctr"/>
            <a:r>
              <a:rPr lang="en-NZ" sz="4000" b="1" dirty="0" smtClean="0">
                <a:ln/>
                <a:solidFill>
                  <a:srgbClr val="FFC000"/>
                </a:solidFill>
              </a:rPr>
              <a:t>4. Deploy Script</a:t>
            </a:r>
            <a:endParaRPr lang="en-US" sz="4000" b="1" dirty="0">
              <a:ln/>
              <a:solidFill>
                <a:srgbClr val="FFC000"/>
              </a:solidFill>
            </a:endParaRPr>
          </a:p>
        </p:txBody>
      </p:sp>
    </p:spTree>
    <p:extLst>
      <p:ext uri="{BB962C8B-B14F-4D97-AF65-F5344CB8AC3E}">
        <p14:creationId xmlns:p14="http://schemas.microsoft.com/office/powerpoint/2010/main" val="393931842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276427" y="5593513"/>
            <a:ext cx="5125829" cy="1184657"/>
          </a:xfrm>
          <a:prstGeom prst="rect">
            <a:avLst/>
          </a:prstGeom>
        </p:spPr>
        <p:txBody>
          <a:bodyPr vert="horz" wrap="square" lIns="146304" tIns="91440" rIns="146304" bIns="91440" rtlCol="0" anchor="t">
            <a:noAutofit/>
          </a:bodyPr>
          <a:lstStyle>
            <a:lvl1pPr algn="l" defTabSz="932742" rtl="0" eaLnBrk="1" latinLnBrk="0" hangingPunct="1">
              <a:lnSpc>
                <a:spcPts val="6300"/>
              </a:lnSpc>
              <a:spcBef>
                <a:spcPct val="0"/>
              </a:spcBef>
              <a:buNone/>
              <a:defRPr lang="en-US" sz="5800" b="0" kern="1200" cap="none" spc="-102" baseline="0">
                <a:ln w="3175">
                  <a:noFill/>
                </a:ln>
                <a:solidFill>
                  <a:schemeClr val="bg1"/>
                </a:solidFill>
                <a:effectLst/>
                <a:latin typeface="+mj-lt"/>
                <a:ea typeface="+mn-ea"/>
                <a:cs typeface="Segoe UI" pitchFamily="34" charset="0"/>
              </a:defRPr>
            </a:lvl1pPr>
          </a:lstStyle>
          <a:p>
            <a:r>
              <a:rPr sz="11500" dirty="0" smtClean="0">
                <a:solidFill>
                  <a:srgbClr val="FFFFFF"/>
                </a:solidFill>
              </a:rPr>
              <a:t>demo</a:t>
            </a:r>
          </a:p>
          <a:p>
            <a:endParaRPr sz="11500" dirty="0">
              <a:solidFill>
                <a:srgbClr val="FFFFFF"/>
              </a:solidFill>
            </a:endParaRPr>
          </a:p>
        </p:txBody>
      </p:sp>
    </p:spTree>
    <p:extLst>
      <p:ext uri="{BB962C8B-B14F-4D97-AF65-F5344CB8AC3E}">
        <p14:creationId xmlns:p14="http://schemas.microsoft.com/office/powerpoint/2010/main" val="3857003489"/>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NZ" dirty="0" smtClean="0"/>
              <a:t>Scaling</a:t>
            </a:r>
            <a:endParaRPr lang="en-US" dirty="0"/>
          </a:p>
        </p:txBody>
      </p:sp>
      <p:grpSp>
        <p:nvGrpSpPr>
          <p:cNvPr id="2" name="Group 1"/>
          <p:cNvGrpSpPr/>
          <p:nvPr/>
        </p:nvGrpSpPr>
        <p:grpSpPr>
          <a:xfrm>
            <a:off x="274639" y="1300096"/>
            <a:ext cx="2552879" cy="5488608"/>
            <a:chOff x="274639" y="1300096"/>
            <a:chExt cx="2552879" cy="5488608"/>
          </a:xfrm>
        </p:grpSpPr>
        <p:sp>
          <p:nvSpPr>
            <p:cNvPr id="21" name="Rectangle 20"/>
            <p:cNvSpPr/>
            <p:nvPr/>
          </p:nvSpPr>
          <p:spPr bwMode="auto">
            <a:xfrm>
              <a:off x="274639" y="1300096"/>
              <a:ext cx="2552879" cy="2138843"/>
            </a:xfrm>
            <a:prstGeom prst="rect">
              <a:avLst/>
            </a:prstGeom>
            <a:solidFill>
              <a:srgbClr val="00188F"/>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70222" tIns="128312" rIns="170222" bIns="128312" numCol="1" spcCol="1270" anchor="t" anchorCtr="0">
              <a:noAutofit/>
            </a:bodyPr>
            <a:lstStyle/>
            <a:p>
              <a:pPr defTabSz="977900">
                <a:lnSpc>
                  <a:spcPct val="90000"/>
                </a:lnSpc>
                <a:spcBef>
                  <a:spcPct val="0"/>
                </a:spcBef>
                <a:spcAft>
                  <a:spcPts val="600"/>
                </a:spcAft>
              </a:pPr>
              <a:r>
                <a:rPr lang="en-US" sz="3200" dirty="0" smtClean="0">
                  <a:gradFill>
                    <a:gsLst>
                      <a:gs pos="7692">
                        <a:srgbClr val="FFFFFF"/>
                      </a:gs>
                      <a:gs pos="18803">
                        <a:srgbClr val="FFFFFF"/>
                      </a:gs>
                    </a:gsLst>
                    <a:lin ang="5400000" scaled="0"/>
                  </a:gradFill>
                  <a:latin typeface="Segoe UI Light" panose="020B0502040204020203" pitchFamily="34" charset="0"/>
                  <a:cs typeface="Segoe UI Light" panose="020B0502040204020203" pitchFamily="34" charset="0"/>
                </a:rPr>
                <a:t>Solution</a:t>
              </a:r>
            </a:p>
            <a:p>
              <a:pPr defTabSz="977900">
                <a:lnSpc>
                  <a:spcPct val="90000"/>
                </a:lnSpc>
                <a:spcBef>
                  <a:spcPct val="0"/>
                </a:spcBef>
                <a:spcAft>
                  <a:spcPts val="600"/>
                </a:spcAft>
              </a:pPr>
              <a:r>
                <a:rPr lang="en-NZ" sz="3200" spc="-40" dirty="0" smtClean="0">
                  <a:gradFill>
                    <a:gsLst>
                      <a:gs pos="7692">
                        <a:srgbClr val="FFFFFF"/>
                      </a:gs>
                      <a:gs pos="18803">
                        <a:srgbClr val="FFFFFF"/>
                      </a:gs>
                    </a:gsLst>
                    <a:lin ang="5400000" scaled="0"/>
                  </a:gradFill>
                  <a:latin typeface="Segoe UI Light" panose="020B0502040204020203" pitchFamily="34" charset="0"/>
                  <a:ea typeface="Segoe UI" pitchFamily="34" charset="0"/>
                  <a:cs typeface="Segoe UI" panose="020B0502040204020203" pitchFamily="34" charset="0"/>
                </a:rPr>
                <a:t>Structure</a:t>
              </a:r>
              <a:endParaRPr lang="en-US" sz="2000" spc="-40" dirty="0">
                <a:gradFill>
                  <a:gsLst>
                    <a:gs pos="7692">
                      <a:srgbClr val="FFFFFF"/>
                    </a:gs>
                    <a:gs pos="18803">
                      <a:srgbClr val="FFFFFF"/>
                    </a:gs>
                  </a:gsLst>
                  <a:lin ang="5400000" scaled="0"/>
                </a:gradFill>
                <a:ea typeface="Segoe UI" pitchFamily="34" charset="0"/>
                <a:cs typeface="Segoe UI" panose="020B0502040204020203" pitchFamily="34" charset="0"/>
              </a:endParaRPr>
            </a:p>
          </p:txBody>
        </p:sp>
        <p:sp>
          <p:nvSpPr>
            <p:cNvPr id="22" name="Rectangle 21"/>
            <p:cNvSpPr/>
            <p:nvPr/>
          </p:nvSpPr>
          <p:spPr bwMode="auto">
            <a:xfrm>
              <a:off x="274639" y="3596035"/>
              <a:ext cx="2552879" cy="1404868"/>
            </a:xfrm>
            <a:prstGeom prst="rect">
              <a:avLst/>
            </a:prstGeom>
            <a:solidFill>
              <a:schemeClr val="accent3"/>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70222" tIns="128312" rIns="170222" bIns="128312" numCol="1" spcCol="1270" anchor="t" anchorCtr="0">
              <a:noAutofit/>
            </a:bodyPr>
            <a:lstStyle/>
            <a:p>
              <a:pPr defTabSz="977900">
                <a:lnSpc>
                  <a:spcPct val="90000"/>
                </a:lnSpc>
                <a:spcBef>
                  <a:spcPct val="0"/>
                </a:spcBef>
                <a:spcAft>
                  <a:spcPts val="600"/>
                </a:spcAft>
              </a:pPr>
              <a:r>
                <a:rPr lang="en-NZ" sz="3200" dirty="0" smtClean="0">
                  <a:gradFill>
                    <a:gsLst>
                      <a:gs pos="7692">
                        <a:srgbClr val="FFFFFF"/>
                      </a:gs>
                      <a:gs pos="18803">
                        <a:srgbClr val="FFFFFF"/>
                      </a:gs>
                    </a:gsLst>
                    <a:lin ang="5400000" scaled="0"/>
                  </a:gradFill>
                  <a:latin typeface="Segoe UI Light" panose="020B0502040204020203" pitchFamily="34" charset="0"/>
                  <a:cs typeface="Segoe UI Light" panose="020B0502040204020203" pitchFamily="34" charset="0"/>
                </a:rPr>
                <a:t>Azure Resources</a:t>
              </a:r>
              <a:endParaRPr lang="en-US" sz="3200" dirty="0">
                <a:gradFill>
                  <a:gsLst>
                    <a:gs pos="7692">
                      <a:srgbClr val="FFFFFF"/>
                    </a:gs>
                    <a:gs pos="18803">
                      <a:srgbClr val="FFFFFF"/>
                    </a:gs>
                  </a:gsLst>
                  <a:lin ang="5400000" scaled="0"/>
                </a:gradFill>
                <a:latin typeface="Segoe UI Light" panose="020B0502040204020203" pitchFamily="34" charset="0"/>
                <a:cs typeface="Segoe UI Light" panose="020B0502040204020203" pitchFamily="34" charset="0"/>
              </a:endParaRPr>
            </a:p>
          </p:txBody>
        </p:sp>
        <p:sp>
          <p:nvSpPr>
            <p:cNvPr id="25" name="Rectangle 24"/>
            <p:cNvSpPr/>
            <p:nvPr/>
          </p:nvSpPr>
          <p:spPr bwMode="auto">
            <a:xfrm>
              <a:off x="274639" y="5157999"/>
              <a:ext cx="2552879" cy="1630705"/>
            </a:xfrm>
            <a:prstGeom prst="rect">
              <a:avLst/>
            </a:prstGeom>
            <a:solidFill>
              <a:schemeClr val="accent5"/>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70222" tIns="128312" rIns="170222" bIns="128312" numCol="1" spcCol="1270" anchor="t" anchorCtr="0">
              <a:noAutofit/>
            </a:bodyPr>
            <a:lstStyle/>
            <a:p>
              <a:pPr defTabSz="977900">
                <a:lnSpc>
                  <a:spcPct val="90000"/>
                </a:lnSpc>
                <a:spcBef>
                  <a:spcPct val="0"/>
                </a:spcBef>
                <a:spcAft>
                  <a:spcPts val="600"/>
                </a:spcAft>
              </a:pPr>
              <a:r>
                <a:rPr lang="en-US" sz="3200" dirty="0" smtClean="0">
                  <a:gradFill>
                    <a:gsLst>
                      <a:gs pos="7692">
                        <a:srgbClr val="FFFFFF"/>
                      </a:gs>
                      <a:gs pos="18803">
                        <a:srgbClr val="FFFFFF"/>
                      </a:gs>
                    </a:gsLst>
                    <a:lin ang="5400000" scaled="0"/>
                  </a:gradFill>
                  <a:latin typeface="Segoe UI Light" panose="020B0502040204020203" pitchFamily="34" charset="0"/>
                  <a:cs typeface="Segoe UI Light" panose="020B0502040204020203" pitchFamily="34" charset="0"/>
                </a:rPr>
                <a:t>Operational</a:t>
              </a:r>
              <a:endParaRPr lang="en-US" sz="4000" dirty="0">
                <a:gradFill>
                  <a:gsLst>
                    <a:gs pos="7692">
                      <a:srgbClr val="FFFFFF"/>
                    </a:gs>
                    <a:gs pos="18803">
                      <a:srgbClr val="FFFFFF"/>
                    </a:gs>
                  </a:gsLst>
                  <a:lin ang="5400000" scaled="0"/>
                </a:gradFill>
                <a:latin typeface="Segoe UI Light" panose="020B0502040204020203" pitchFamily="34" charset="0"/>
                <a:cs typeface="Segoe UI Light" panose="020B0502040204020203" pitchFamily="34" charset="0"/>
              </a:endParaRPr>
            </a:p>
          </p:txBody>
        </p:sp>
      </p:grpSp>
      <p:grpSp>
        <p:nvGrpSpPr>
          <p:cNvPr id="3" name="Group 2"/>
          <p:cNvGrpSpPr/>
          <p:nvPr/>
        </p:nvGrpSpPr>
        <p:grpSpPr>
          <a:xfrm>
            <a:off x="3070874" y="264965"/>
            <a:ext cx="1998084" cy="6523738"/>
            <a:chOff x="3070874" y="264965"/>
            <a:chExt cx="1998084" cy="6523738"/>
          </a:xfrm>
        </p:grpSpPr>
        <p:sp>
          <p:nvSpPr>
            <p:cNvPr id="24" name="Rectangle 23"/>
            <p:cNvSpPr/>
            <p:nvPr/>
          </p:nvSpPr>
          <p:spPr bwMode="auto">
            <a:xfrm>
              <a:off x="3084100" y="264965"/>
              <a:ext cx="1984857" cy="878035"/>
            </a:xfrm>
            <a:prstGeom prst="rect">
              <a:avLst/>
            </a:prstGeom>
            <a:solidFill>
              <a:schemeClr val="accent4"/>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70222" tIns="128312" rIns="170222" bIns="128312" numCol="1" spcCol="1270" anchor="t" anchorCtr="0">
              <a:noAutofit/>
            </a:bodyPr>
            <a:lstStyle/>
            <a:p>
              <a:pPr defTabSz="977900">
                <a:lnSpc>
                  <a:spcPct val="90000"/>
                </a:lnSpc>
                <a:spcBef>
                  <a:spcPct val="0"/>
                </a:spcBef>
                <a:spcAft>
                  <a:spcPts val="600"/>
                </a:spcAft>
              </a:pPr>
              <a:r>
                <a:rPr lang="en-US" sz="3200" dirty="0" smtClean="0">
                  <a:gradFill>
                    <a:gsLst>
                      <a:gs pos="7692">
                        <a:srgbClr val="FFFFFF"/>
                      </a:gs>
                      <a:gs pos="18803">
                        <a:srgbClr val="FFFFFF"/>
                      </a:gs>
                    </a:gsLst>
                    <a:lin ang="5400000" scaled="0"/>
                  </a:gradFill>
                  <a:latin typeface="Segoe UI Light" panose="020B0502040204020203" pitchFamily="34" charset="0"/>
                  <a:cs typeface="Segoe UI Light" panose="020B0502040204020203" pitchFamily="34" charset="0"/>
                </a:rPr>
                <a:t>Small</a:t>
              </a:r>
              <a:endParaRPr lang="en-US" sz="3200" dirty="0">
                <a:gradFill>
                  <a:gsLst>
                    <a:gs pos="7692">
                      <a:srgbClr val="FFFFFF"/>
                    </a:gs>
                    <a:gs pos="18803">
                      <a:srgbClr val="FFFFFF"/>
                    </a:gs>
                  </a:gsLst>
                  <a:lin ang="5400000" scaled="0"/>
                </a:gradFill>
                <a:latin typeface="Segoe UI Light" panose="020B0502040204020203" pitchFamily="34" charset="0"/>
                <a:cs typeface="Segoe UI Light" panose="020B0502040204020203" pitchFamily="34" charset="0"/>
              </a:endParaRPr>
            </a:p>
          </p:txBody>
        </p:sp>
        <p:sp>
          <p:nvSpPr>
            <p:cNvPr id="8" name="Rectangle 7"/>
            <p:cNvSpPr/>
            <p:nvPr/>
          </p:nvSpPr>
          <p:spPr bwMode="auto">
            <a:xfrm>
              <a:off x="3070874" y="5157998"/>
              <a:ext cx="1998083" cy="1630705"/>
            </a:xfrm>
            <a:prstGeom prst="rect">
              <a:avLst/>
            </a:prstGeom>
            <a:solidFill>
              <a:schemeClr val="accent5"/>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70222" tIns="128312" rIns="170222" bIns="128312" numCol="1" spcCol="1270" anchor="t" anchorCtr="0">
              <a:noAutofit/>
            </a:bodyPr>
            <a:lstStyle/>
            <a:p>
              <a:pPr defTabSz="977900">
                <a:lnSpc>
                  <a:spcPct val="90000"/>
                </a:lnSpc>
                <a:spcBef>
                  <a:spcPct val="0"/>
                </a:spcBef>
                <a:spcAft>
                  <a:spcPts val="600"/>
                </a:spcAft>
              </a:pPr>
              <a:r>
                <a:rPr lang="en-NZ" sz="2000" spc="-40" dirty="0" smtClean="0">
                  <a:gradFill>
                    <a:gsLst>
                      <a:gs pos="7692">
                        <a:srgbClr val="FFFFFF"/>
                      </a:gs>
                      <a:gs pos="18803">
                        <a:srgbClr val="FFFFFF"/>
                      </a:gs>
                    </a:gsLst>
                    <a:lin ang="5400000" scaled="0"/>
                  </a:gradFill>
                  <a:ea typeface="Segoe UI" pitchFamily="34" charset="0"/>
                  <a:cs typeface="Segoe UI" panose="020B0502040204020203" pitchFamily="34" charset="0"/>
                </a:rPr>
                <a:t>Auto Back</a:t>
              </a:r>
              <a:r>
                <a:rPr lang="en-US" sz="2000" spc="-40" dirty="0" smtClean="0">
                  <a:gradFill>
                    <a:gsLst>
                      <a:gs pos="7692">
                        <a:srgbClr val="FFFFFF"/>
                      </a:gs>
                      <a:gs pos="18803">
                        <a:srgbClr val="FFFFFF"/>
                      </a:gs>
                    </a:gsLst>
                    <a:lin ang="5400000" scaled="0"/>
                  </a:gradFill>
                  <a:ea typeface="Segoe UI" pitchFamily="34" charset="0"/>
                  <a:cs typeface="Segoe UI" panose="020B0502040204020203" pitchFamily="34" charset="0"/>
                </a:rPr>
                <a:t>up</a:t>
              </a:r>
            </a:p>
            <a:p>
              <a:pPr defTabSz="977900">
                <a:lnSpc>
                  <a:spcPct val="90000"/>
                </a:lnSpc>
                <a:spcBef>
                  <a:spcPct val="0"/>
                </a:spcBef>
                <a:spcAft>
                  <a:spcPts val="600"/>
                </a:spcAft>
              </a:pPr>
              <a:r>
                <a:rPr lang="en-NZ" sz="2000" spc="-40" dirty="0" err="1" smtClean="0">
                  <a:gradFill>
                    <a:gsLst>
                      <a:gs pos="7692">
                        <a:srgbClr val="FFFFFF"/>
                      </a:gs>
                      <a:gs pos="18803">
                        <a:srgbClr val="FFFFFF"/>
                      </a:gs>
                    </a:gsLst>
                    <a:lin ang="5400000" scaled="0"/>
                  </a:gradFill>
                  <a:ea typeface="Segoe UI" pitchFamily="34" charset="0"/>
                  <a:cs typeface="Segoe UI" panose="020B0502040204020203" pitchFamily="34" charset="0"/>
                </a:rPr>
                <a:t>Autoscale</a:t>
              </a:r>
              <a:endParaRPr lang="en-NZ" sz="2000" spc="-40" dirty="0" smtClean="0">
                <a:gradFill>
                  <a:gsLst>
                    <a:gs pos="7692">
                      <a:srgbClr val="FFFFFF"/>
                    </a:gs>
                    <a:gs pos="18803">
                      <a:srgbClr val="FFFFFF"/>
                    </a:gs>
                  </a:gsLst>
                  <a:lin ang="5400000" scaled="0"/>
                </a:gradFill>
                <a:ea typeface="Segoe UI" pitchFamily="34" charset="0"/>
                <a:cs typeface="Segoe UI" panose="020B0502040204020203" pitchFamily="34" charset="0"/>
              </a:endParaRPr>
            </a:p>
          </p:txBody>
        </p:sp>
        <p:sp>
          <p:nvSpPr>
            <p:cNvPr id="12" name="Rectangle 11"/>
            <p:cNvSpPr/>
            <p:nvPr/>
          </p:nvSpPr>
          <p:spPr bwMode="auto">
            <a:xfrm>
              <a:off x="3084100" y="1300097"/>
              <a:ext cx="1984858" cy="2138842"/>
            </a:xfrm>
            <a:prstGeom prst="rect">
              <a:avLst/>
            </a:prstGeom>
            <a:solidFill>
              <a:srgbClr val="00188F"/>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70222" tIns="128312" rIns="170222" bIns="128312" numCol="1" spcCol="1270" anchor="t" anchorCtr="0">
              <a:noAutofit/>
            </a:bodyPr>
            <a:lstStyle/>
            <a:p>
              <a:pPr defTabSz="977900">
                <a:lnSpc>
                  <a:spcPct val="90000"/>
                </a:lnSpc>
                <a:spcBef>
                  <a:spcPct val="0"/>
                </a:spcBef>
                <a:spcAft>
                  <a:spcPts val="600"/>
                </a:spcAft>
              </a:pPr>
              <a:r>
                <a:rPr lang="en-NZ" dirty="0" smtClean="0">
                  <a:gradFill>
                    <a:gsLst>
                      <a:gs pos="7692">
                        <a:srgbClr val="FFFFFF"/>
                      </a:gs>
                      <a:gs pos="18803">
                        <a:srgbClr val="FFFFFF"/>
                      </a:gs>
                    </a:gsLst>
                    <a:lin ang="5400000" scaled="0"/>
                  </a:gradFill>
                  <a:latin typeface="Segoe UI Light" panose="020B0502040204020203" pitchFamily="34" charset="0"/>
                  <a:cs typeface="Segoe UI Light" panose="020B0502040204020203" pitchFamily="34" charset="0"/>
                </a:rPr>
                <a:t>Web</a:t>
              </a:r>
            </a:p>
            <a:p>
              <a:pPr defTabSz="977900">
                <a:lnSpc>
                  <a:spcPct val="90000"/>
                </a:lnSpc>
                <a:spcBef>
                  <a:spcPct val="0"/>
                </a:spcBef>
                <a:spcAft>
                  <a:spcPts val="600"/>
                </a:spcAft>
              </a:pPr>
              <a:r>
                <a:rPr lang="en-NZ" dirty="0" err="1" smtClean="0">
                  <a:gradFill>
                    <a:gsLst>
                      <a:gs pos="7692">
                        <a:srgbClr val="FFFFFF"/>
                      </a:gs>
                      <a:gs pos="18803">
                        <a:srgbClr val="FFFFFF"/>
                      </a:gs>
                    </a:gsLst>
                    <a:lin ang="5400000" scaled="0"/>
                  </a:gradFill>
                  <a:latin typeface="Segoe UI Light" panose="020B0502040204020203" pitchFamily="34" charset="0"/>
                  <a:cs typeface="Segoe UI Light" panose="020B0502040204020203" pitchFamily="34" charset="0"/>
                </a:rPr>
                <a:t>Web.Tests</a:t>
              </a:r>
              <a:endParaRPr lang="en-US" dirty="0" smtClean="0">
                <a:gradFill>
                  <a:gsLst>
                    <a:gs pos="7692">
                      <a:srgbClr val="FFFFFF"/>
                    </a:gs>
                    <a:gs pos="18803">
                      <a:srgbClr val="FFFFFF"/>
                    </a:gs>
                  </a:gsLst>
                  <a:lin ang="5400000" scaled="0"/>
                </a:gradFill>
                <a:latin typeface="Segoe UI Light" panose="020B0502040204020203" pitchFamily="34" charset="0"/>
                <a:cs typeface="Segoe UI Light" panose="020B0502040204020203" pitchFamily="34" charset="0"/>
              </a:endParaRPr>
            </a:p>
          </p:txBody>
        </p:sp>
        <p:sp>
          <p:nvSpPr>
            <p:cNvPr id="15" name="Rectangle 14"/>
            <p:cNvSpPr/>
            <p:nvPr/>
          </p:nvSpPr>
          <p:spPr bwMode="auto">
            <a:xfrm>
              <a:off x="3070874" y="3596035"/>
              <a:ext cx="1998083" cy="1404868"/>
            </a:xfrm>
            <a:prstGeom prst="rect">
              <a:avLst/>
            </a:prstGeom>
            <a:solidFill>
              <a:schemeClr val="accent3"/>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70222" tIns="128312" rIns="170222" bIns="128312" numCol="1" spcCol="1270" anchor="t" anchorCtr="0">
              <a:noAutofit/>
            </a:bodyPr>
            <a:lstStyle/>
            <a:p>
              <a:pPr defTabSz="977900">
                <a:lnSpc>
                  <a:spcPct val="90000"/>
                </a:lnSpc>
                <a:spcBef>
                  <a:spcPct val="0"/>
                </a:spcBef>
                <a:spcAft>
                  <a:spcPts val="600"/>
                </a:spcAft>
              </a:pPr>
              <a:r>
                <a:rPr lang="en-NZ" dirty="0" smtClean="0">
                  <a:gradFill>
                    <a:gsLst>
                      <a:gs pos="7692">
                        <a:srgbClr val="FFFFFF"/>
                      </a:gs>
                      <a:gs pos="18803">
                        <a:srgbClr val="FFFFFF"/>
                      </a:gs>
                    </a:gsLst>
                    <a:lin ang="5400000" scaled="0"/>
                  </a:gradFill>
                  <a:latin typeface="Segoe UI Light" panose="020B0502040204020203" pitchFamily="34" charset="0"/>
                  <a:cs typeface="Segoe UI Light" panose="020B0502040204020203" pitchFamily="34" charset="0"/>
                </a:rPr>
                <a:t>Web Site</a:t>
              </a:r>
            </a:p>
            <a:p>
              <a:pPr defTabSz="977900">
                <a:lnSpc>
                  <a:spcPct val="90000"/>
                </a:lnSpc>
                <a:spcBef>
                  <a:spcPct val="0"/>
                </a:spcBef>
                <a:spcAft>
                  <a:spcPts val="600"/>
                </a:spcAft>
              </a:pPr>
              <a:r>
                <a:rPr lang="en-NZ" dirty="0" smtClean="0">
                  <a:gradFill>
                    <a:gsLst>
                      <a:gs pos="7692">
                        <a:srgbClr val="FFFFFF"/>
                      </a:gs>
                      <a:gs pos="18803">
                        <a:srgbClr val="FFFFFF"/>
                      </a:gs>
                    </a:gsLst>
                    <a:lin ang="5400000" scaled="0"/>
                  </a:gradFill>
                  <a:latin typeface="Segoe UI Light" panose="020B0502040204020203" pitchFamily="34" charset="0"/>
                  <a:cs typeface="Segoe UI Light" panose="020B0502040204020203" pitchFamily="34" charset="0"/>
                </a:rPr>
                <a:t>SQL Database</a:t>
              </a:r>
              <a:endParaRPr lang="en-US" dirty="0">
                <a:gradFill>
                  <a:gsLst>
                    <a:gs pos="7692">
                      <a:srgbClr val="FFFFFF"/>
                    </a:gs>
                    <a:gs pos="18803">
                      <a:srgbClr val="FFFFFF"/>
                    </a:gs>
                  </a:gsLst>
                  <a:lin ang="5400000" scaled="0"/>
                </a:gradFill>
                <a:latin typeface="Segoe UI Light" panose="020B0502040204020203" pitchFamily="34" charset="0"/>
                <a:cs typeface="Segoe UI Light" panose="020B0502040204020203" pitchFamily="34" charset="0"/>
              </a:endParaRPr>
            </a:p>
          </p:txBody>
        </p:sp>
      </p:grpSp>
      <p:grpSp>
        <p:nvGrpSpPr>
          <p:cNvPr id="5" name="Group 4"/>
          <p:cNvGrpSpPr/>
          <p:nvPr/>
        </p:nvGrpSpPr>
        <p:grpSpPr>
          <a:xfrm>
            <a:off x="5312309" y="264963"/>
            <a:ext cx="3151015" cy="6523740"/>
            <a:chOff x="5312309" y="264963"/>
            <a:chExt cx="3151015" cy="6523740"/>
          </a:xfrm>
        </p:grpSpPr>
        <p:sp>
          <p:nvSpPr>
            <p:cNvPr id="9" name="Rectangle 8"/>
            <p:cNvSpPr/>
            <p:nvPr/>
          </p:nvSpPr>
          <p:spPr bwMode="auto">
            <a:xfrm>
              <a:off x="5312310" y="264963"/>
              <a:ext cx="3151014" cy="878037"/>
            </a:xfrm>
            <a:prstGeom prst="rect">
              <a:avLst/>
            </a:prstGeom>
            <a:solidFill>
              <a:schemeClr val="accent4"/>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70222" tIns="128312" rIns="170222" bIns="128312" numCol="1" spcCol="1270" anchor="t" anchorCtr="0">
              <a:noAutofit/>
            </a:bodyPr>
            <a:lstStyle/>
            <a:p>
              <a:pPr defTabSz="977900">
                <a:lnSpc>
                  <a:spcPct val="90000"/>
                </a:lnSpc>
                <a:spcBef>
                  <a:spcPct val="0"/>
                </a:spcBef>
                <a:spcAft>
                  <a:spcPts val="600"/>
                </a:spcAft>
              </a:pPr>
              <a:r>
                <a:rPr lang="en-US" sz="3200" dirty="0" smtClean="0">
                  <a:gradFill>
                    <a:gsLst>
                      <a:gs pos="7692">
                        <a:srgbClr val="FFFFFF"/>
                      </a:gs>
                      <a:gs pos="18803">
                        <a:srgbClr val="FFFFFF"/>
                      </a:gs>
                    </a:gsLst>
                    <a:lin ang="5400000" scaled="0"/>
                  </a:gradFill>
                  <a:latin typeface="Segoe UI Light" panose="020B0502040204020203" pitchFamily="34" charset="0"/>
                  <a:cs typeface="Segoe UI Light" panose="020B0502040204020203" pitchFamily="34" charset="0"/>
                </a:rPr>
                <a:t>Medium</a:t>
              </a:r>
              <a:endParaRPr lang="en-US" sz="3200" dirty="0">
                <a:gradFill>
                  <a:gsLst>
                    <a:gs pos="7692">
                      <a:srgbClr val="FFFFFF"/>
                    </a:gs>
                    <a:gs pos="18803">
                      <a:srgbClr val="FFFFFF"/>
                    </a:gs>
                  </a:gsLst>
                  <a:lin ang="5400000" scaled="0"/>
                </a:gradFill>
                <a:latin typeface="Segoe UI Light" panose="020B0502040204020203" pitchFamily="34" charset="0"/>
                <a:cs typeface="Segoe UI Light" panose="020B0502040204020203" pitchFamily="34" charset="0"/>
              </a:endParaRPr>
            </a:p>
          </p:txBody>
        </p:sp>
        <p:sp>
          <p:nvSpPr>
            <p:cNvPr id="13" name="Rectangle 12"/>
            <p:cNvSpPr/>
            <p:nvPr/>
          </p:nvSpPr>
          <p:spPr bwMode="auto">
            <a:xfrm>
              <a:off x="5312310" y="1300097"/>
              <a:ext cx="3151013" cy="2138842"/>
            </a:xfrm>
            <a:prstGeom prst="rect">
              <a:avLst/>
            </a:prstGeom>
            <a:solidFill>
              <a:srgbClr val="00188F"/>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70222" tIns="128312" rIns="170222" bIns="128312" numCol="1" spcCol="1270" anchor="t" anchorCtr="0">
              <a:noAutofit/>
            </a:bodyPr>
            <a:lstStyle/>
            <a:p>
              <a:pPr defTabSz="977900">
                <a:lnSpc>
                  <a:spcPct val="90000"/>
                </a:lnSpc>
                <a:spcBef>
                  <a:spcPct val="0"/>
                </a:spcBef>
                <a:spcAft>
                  <a:spcPts val="600"/>
                </a:spcAft>
              </a:pPr>
              <a:r>
                <a:rPr lang="en-NZ" dirty="0" smtClean="0">
                  <a:gradFill>
                    <a:gsLst>
                      <a:gs pos="7692">
                        <a:srgbClr val="FFFFFF"/>
                      </a:gs>
                      <a:gs pos="18803">
                        <a:srgbClr val="FFFFFF"/>
                      </a:gs>
                    </a:gsLst>
                    <a:lin ang="5400000" scaled="0"/>
                  </a:gradFill>
                  <a:latin typeface="Segoe UI Light" panose="020B0502040204020203" pitchFamily="34" charset="0"/>
                  <a:cs typeface="Segoe UI Light" panose="020B0502040204020203" pitchFamily="34" charset="0"/>
                </a:rPr>
                <a:t>Same as small plus:</a:t>
              </a:r>
            </a:p>
            <a:p>
              <a:pPr marL="285750" indent="-285750" defTabSz="977900">
                <a:lnSpc>
                  <a:spcPct val="90000"/>
                </a:lnSpc>
                <a:spcBef>
                  <a:spcPct val="0"/>
                </a:spcBef>
                <a:spcAft>
                  <a:spcPts val="600"/>
                </a:spcAft>
                <a:buFontTx/>
                <a:buChar char="-"/>
              </a:pPr>
              <a:r>
                <a:rPr lang="en-NZ" dirty="0" smtClean="0">
                  <a:gradFill>
                    <a:gsLst>
                      <a:gs pos="7692">
                        <a:srgbClr val="FFFFFF"/>
                      </a:gs>
                      <a:gs pos="18803">
                        <a:srgbClr val="FFFFFF"/>
                      </a:gs>
                    </a:gsLst>
                    <a:lin ang="5400000" scaled="0"/>
                  </a:gradFill>
                  <a:latin typeface="Segoe UI Light" panose="020B0502040204020203" pitchFamily="34" charset="0"/>
                  <a:cs typeface="Segoe UI Light" panose="020B0502040204020203" pitchFamily="34" charset="0"/>
                </a:rPr>
                <a:t>Core</a:t>
              </a:r>
            </a:p>
            <a:p>
              <a:pPr marL="285750" indent="-285750" defTabSz="977900">
                <a:lnSpc>
                  <a:spcPct val="90000"/>
                </a:lnSpc>
                <a:spcBef>
                  <a:spcPct val="0"/>
                </a:spcBef>
                <a:spcAft>
                  <a:spcPts val="600"/>
                </a:spcAft>
                <a:buFontTx/>
                <a:buChar char="-"/>
              </a:pPr>
              <a:r>
                <a:rPr lang="en-NZ" dirty="0" err="1" smtClean="0">
                  <a:gradFill>
                    <a:gsLst>
                      <a:gs pos="7692">
                        <a:srgbClr val="FFFFFF"/>
                      </a:gs>
                      <a:gs pos="18803">
                        <a:srgbClr val="FFFFFF"/>
                      </a:gs>
                    </a:gsLst>
                    <a:lin ang="5400000" scaled="0"/>
                  </a:gradFill>
                  <a:latin typeface="Segoe UI Light" panose="020B0502040204020203" pitchFamily="34" charset="0"/>
                  <a:cs typeface="Segoe UI Light" panose="020B0502040204020203" pitchFamily="34" charset="0"/>
                </a:rPr>
                <a:t>Core.Tests</a:t>
              </a:r>
              <a:endParaRPr lang="en-NZ" dirty="0" smtClean="0">
                <a:gradFill>
                  <a:gsLst>
                    <a:gs pos="7692">
                      <a:srgbClr val="FFFFFF"/>
                    </a:gs>
                    <a:gs pos="18803">
                      <a:srgbClr val="FFFFFF"/>
                    </a:gs>
                  </a:gsLst>
                  <a:lin ang="5400000" scaled="0"/>
                </a:gradFill>
                <a:latin typeface="Segoe UI Light" panose="020B0502040204020203" pitchFamily="34" charset="0"/>
                <a:cs typeface="Segoe UI Light" panose="020B0502040204020203" pitchFamily="34" charset="0"/>
              </a:endParaRPr>
            </a:p>
          </p:txBody>
        </p:sp>
        <p:sp>
          <p:nvSpPr>
            <p:cNvPr id="16" name="Rectangle 15"/>
            <p:cNvSpPr/>
            <p:nvPr/>
          </p:nvSpPr>
          <p:spPr bwMode="auto">
            <a:xfrm>
              <a:off x="5312309" y="3596035"/>
              <a:ext cx="3151013" cy="1404868"/>
            </a:xfrm>
            <a:prstGeom prst="rect">
              <a:avLst/>
            </a:prstGeom>
            <a:solidFill>
              <a:schemeClr val="accent3"/>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70222" tIns="128312" rIns="170222" bIns="128312" numCol="1" spcCol="1270" anchor="t" anchorCtr="0">
              <a:noAutofit/>
            </a:bodyPr>
            <a:lstStyle/>
            <a:p>
              <a:pPr defTabSz="977900">
                <a:lnSpc>
                  <a:spcPct val="90000"/>
                </a:lnSpc>
                <a:spcBef>
                  <a:spcPct val="0"/>
                </a:spcBef>
                <a:spcAft>
                  <a:spcPts val="600"/>
                </a:spcAft>
              </a:pPr>
              <a:r>
                <a:rPr lang="en-NZ" dirty="0" smtClean="0">
                  <a:gradFill>
                    <a:gsLst>
                      <a:gs pos="7692">
                        <a:srgbClr val="FFFFFF"/>
                      </a:gs>
                      <a:gs pos="18803">
                        <a:srgbClr val="FFFFFF"/>
                      </a:gs>
                    </a:gsLst>
                    <a:lin ang="5400000" scaled="0"/>
                  </a:gradFill>
                  <a:latin typeface="Segoe UI Light" panose="020B0502040204020203" pitchFamily="34" charset="0"/>
                  <a:cs typeface="Segoe UI Light" panose="020B0502040204020203" pitchFamily="34" charset="0"/>
                </a:rPr>
                <a:t>Same as small plus:</a:t>
              </a:r>
            </a:p>
            <a:p>
              <a:pPr marL="285750" indent="-285750" defTabSz="977900">
                <a:lnSpc>
                  <a:spcPct val="90000"/>
                </a:lnSpc>
                <a:spcBef>
                  <a:spcPct val="0"/>
                </a:spcBef>
                <a:spcAft>
                  <a:spcPts val="600"/>
                </a:spcAft>
                <a:buFontTx/>
                <a:buChar char="-"/>
              </a:pPr>
              <a:r>
                <a:rPr lang="en-NZ" dirty="0" smtClean="0">
                  <a:gradFill>
                    <a:gsLst>
                      <a:gs pos="7692">
                        <a:srgbClr val="FFFFFF"/>
                      </a:gs>
                      <a:gs pos="18803">
                        <a:srgbClr val="FFFFFF"/>
                      </a:gs>
                    </a:gsLst>
                    <a:lin ang="5400000" scaled="0"/>
                  </a:gradFill>
                  <a:latin typeface="Segoe UI Light" panose="020B0502040204020203" pitchFamily="34" charset="0"/>
                  <a:cs typeface="Segoe UI Light" panose="020B0502040204020203" pitchFamily="34" charset="0"/>
                </a:rPr>
                <a:t>Blob Storage</a:t>
              </a:r>
            </a:p>
            <a:p>
              <a:pPr marL="285750" indent="-285750" defTabSz="977900">
                <a:lnSpc>
                  <a:spcPct val="90000"/>
                </a:lnSpc>
                <a:spcBef>
                  <a:spcPct val="0"/>
                </a:spcBef>
                <a:spcAft>
                  <a:spcPts val="600"/>
                </a:spcAft>
                <a:buFontTx/>
                <a:buChar char="-"/>
              </a:pPr>
              <a:r>
                <a:rPr lang="en-NZ" dirty="0" smtClean="0">
                  <a:gradFill>
                    <a:gsLst>
                      <a:gs pos="7692">
                        <a:srgbClr val="FFFFFF"/>
                      </a:gs>
                      <a:gs pos="18803">
                        <a:srgbClr val="FFFFFF"/>
                      </a:gs>
                    </a:gsLst>
                    <a:lin ang="5400000" scaled="0"/>
                  </a:gradFill>
                  <a:latin typeface="Segoe UI Light" panose="020B0502040204020203" pitchFamily="34" charset="0"/>
                  <a:cs typeface="Segoe UI Light" panose="020B0502040204020203" pitchFamily="34" charset="0"/>
                </a:rPr>
                <a:t>Table Storage</a:t>
              </a:r>
              <a:endParaRPr lang="en-US" dirty="0">
                <a:gradFill>
                  <a:gsLst>
                    <a:gs pos="7692">
                      <a:srgbClr val="FFFFFF"/>
                    </a:gs>
                    <a:gs pos="18803">
                      <a:srgbClr val="FFFFFF"/>
                    </a:gs>
                  </a:gsLst>
                  <a:lin ang="5400000" scaled="0"/>
                </a:gradFill>
                <a:latin typeface="Segoe UI Light" panose="020B0502040204020203" pitchFamily="34" charset="0"/>
                <a:cs typeface="Segoe UI Light" panose="020B0502040204020203" pitchFamily="34" charset="0"/>
              </a:endParaRPr>
            </a:p>
          </p:txBody>
        </p:sp>
        <p:sp>
          <p:nvSpPr>
            <p:cNvPr id="18" name="Rectangle 17"/>
            <p:cNvSpPr/>
            <p:nvPr/>
          </p:nvSpPr>
          <p:spPr bwMode="auto">
            <a:xfrm>
              <a:off x="5312309" y="5157998"/>
              <a:ext cx="3151013" cy="1630705"/>
            </a:xfrm>
            <a:prstGeom prst="rect">
              <a:avLst/>
            </a:prstGeom>
            <a:solidFill>
              <a:schemeClr val="accent5"/>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70222" tIns="128312" rIns="170222" bIns="128312" numCol="1" spcCol="1270" anchor="t" anchorCtr="0">
              <a:noAutofit/>
            </a:bodyPr>
            <a:lstStyle/>
            <a:p>
              <a:pPr defTabSz="977900">
                <a:lnSpc>
                  <a:spcPct val="90000"/>
                </a:lnSpc>
                <a:spcBef>
                  <a:spcPct val="0"/>
                </a:spcBef>
                <a:spcAft>
                  <a:spcPts val="600"/>
                </a:spcAft>
              </a:pPr>
              <a:r>
                <a:rPr lang="en-NZ" sz="2000" spc="-40" dirty="0" smtClean="0">
                  <a:gradFill>
                    <a:gsLst>
                      <a:gs pos="7692">
                        <a:srgbClr val="FFFFFF"/>
                      </a:gs>
                      <a:gs pos="18803">
                        <a:srgbClr val="FFFFFF"/>
                      </a:gs>
                    </a:gsLst>
                    <a:lin ang="5400000" scaled="0"/>
                  </a:gradFill>
                  <a:ea typeface="Segoe UI" pitchFamily="34" charset="0"/>
                  <a:cs typeface="Segoe UI" panose="020B0502040204020203" pitchFamily="34" charset="0"/>
                </a:rPr>
                <a:t>Same as small plus:</a:t>
              </a:r>
            </a:p>
            <a:p>
              <a:pPr marL="342900" indent="-342900" defTabSz="977900">
                <a:lnSpc>
                  <a:spcPct val="90000"/>
                </a:lnSpc>
                <a:spcBef>
                  <a:spcPct val="0"/>
                </a:spcBef>
                <a:spcAft>
                  <a:spcPts val="600"/>
                </a:spcAft>
                <a:buFontTx/>
                <a:buChar char="-"/>
              </a:pPr>
              <a:r>
                <a:rPr lang="en-NZ" sz="2000" spc="-40" dirty="0" smtClean="0">
                  <a:gradFill>
                    <a:gsLst>
                      <a:gs pos="7692">
                        <a:srgbClr val="FFFFFF"/>
                      </a:gs>
                      <a:gs pos="18803">
                        <a:srgbClr val="FFFFFF"/>
                      </a:gs>
                    </a:gsLst>
                    <a:lin ang="5400000" scaled="0"/>
                  </a:gradFill>
                  <a:ea typeface="Segoe UI" pitchFamily="34" charset="0"/>
                  <a:cs typeface="Segoe UI" panose="020B0502040204020203" pitchFamily="34" charset="0"/>
                </a:rPr>
                <a:t>Monitoring</a:t>
              </a:r>
            </a:p>
            <a:p>
              <a:pPr marL="342900" indent="-342900" defTabSz="977900">
                <a:lnSpc>
                  <a:spcPct val="90000"/>
                </a:lnSpc>
                <a:spcBef>
                  <a:spcPct val="0"/>
                </a:spcBef>
                <a:spcAft>
                  <a:spcPts val="600"/>
                </a:spcAft>
                <a:buFontTx/>
                <a:buChar char="-"/>
              </a:pPr>
              <a:r>
                <a:rPr lang="en-NZ" sz="2000" spc="-40" dirty="0" smtClean="0">
                  <a:gradFill>
                    <a:gsLst>
                      <a:gs pos="7692">
                        <a:srgbClr val="FFFFFF"/>
                      </a:gs>
                      <a:gs pos="18803">
                        <a:srgbClr val="FFFFFF"/>
                      </a:gs>
                    </a:gsLst>
                    <a:lin ang="5400000" scaled="0"/>
                  </a:gradFill>
                  <a:ea typeface="Segoe UI" pitchFamily="34" charset="0"/>
                  <a:cs typeface="Segoe UI" panose="020B0502040204020203" pitchFamily="34" charset="0"/>
                </a:rPr>
                <a:t>Automated deployment</a:t>
              </a:r>
            </a:p>
            <a:p>
              <a:pPr marL="342900" indent="-342900" defTabSz="977900">
                <a:lnSpc>
                  <a:spcPct val="90000"/>
                </a:lnSpc>
                <a:spcBef>
                  <a:spcPct val="0"/>
                </a:spcBef>
                <a:spcAft>
                  <a:spcPts val="600"/>
                </a:spcAft>
                <a:buFontTx/>
                <a:buChar char="-"/>
              </a:pPr>
              <a:endParaRPr lang="en-US" sz="2000" spc="-40" dirty="0">
                <a:gradFill>
                  <a:gsLst>
                    <a:gs pos="7692">
                      <a:srgbClr val="FFFFFF"/>
                    </a:gs>
                    <a:gs pos="18803">
                      <a:srgbClr val="FFFFFF"/>
                    </a:gs>
                  </a:gsLst>
                  <a:lin ang="5400000" scaled="0"/>
                </a:gradFill>
                <a:ea typeface="Segoe UI" pitchFamily="34" charset="0"/>
                <a:cs typeface="Segoe UI" panose="020B0502040204020203" pitchFamily="34" charset="0"/>
              </a:endParaRPr>
            </a:p>
          </p:txBody>
        </p:sp>
      </p:grpSp>
      <p:grpSp>
        <p:nvGrpSpPr>
          <p:cNvPr id="6" name="Group 5"/>
          <p:cNvGrpSpPr/>
          <p:nvPr/>
        </p:nvGrpSpPr>
        <p:grpSpPr>
          <a:xfrm>
            <a:off x="8706678" y="264964"/>
            <a:ext cx="3299791" cy="6523739"/>
            <a:chOff x="8706678" y="264964"/>
            <a:chExt cx="3299791" cy="6523739"/>
          </a:xfrm>
        </p:grpSpPr>
        <p:sp>
          <p:nvSpPr>
            <p:cNvPr id="10" name="Rectangle 9"/>
            <p:cNvSpPr/>
            <p:nvPr/>
          </p:nvSpPr>
          <p:spPr bwMode="auto">
            <a:xfrm>
              <a:off x="8706678" y="264964"/>
              <a:ext cx="3299791" cy="878036"/>
            </a:xfrm>
            <a:prstGeom prst="rect">
              <a:avLst/>
            </a:prstGeom>
            <a:solidFill>
              <a:schemeClr val="accent4"/>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70222" tIns="128312" rIns="170222" bIns="128312" numCol="1" spcCol="1270" anchor="t" anchorCtr="0">
              <a:noAutofit/>
            </a:bodyPr>
            <a:lstStyle/>
            <a:p>
              <a:pPr defTabSz="977900">
                <a:lnSpc>
                  <a:spcPct val="90000"/>
                </a:lnSpc>
                <a:spcBef>
                  <a:spcPct val="0"/>
                </a:spcBef>
                <a:spcAft>
                  <a:spcPts val="600"/>
                </a:spcAft>
              </a:pPr>
              <a:r>
                <a:rPr lang="en-US" sz="3200" dirty="0" smtClean="0">
                  <a:gradFill>
                    <a:gsLst>
                      <a:gs pos="7692">
                        <a:srgbClr val="FFFFFF"/>
                      </a:gs>
                      <a:gs pos="18803">
                        <a:srgbClr val="FFFFFF"/>
                      </a:gs>
                    </a:gsLst>
                    <a:lin ang="5400000" scaled="0"/>
                  </a:gradFill>
                  <a:latin typeface="Segoe UI Light" panose="020B0502040204020203" pitchFamily="34" charset="0"/>
                  <a:cs typeface="Segoe UI Light" panose="020B0502040204020203" pitchFamily="34" charset="0"/>
                </a:rPr>
                <a:t>Large</a:t>
              </a:r>
              <a:endParaRPr lang="en-US" sz="3200" dirty="0">
                <a:gradFill>
                  <a:gsLst>
                    <a:gs pos="7692">
                      <a:srgbClr val="FFFFFF"/>
                    </a:gs>
                    <a:gs pos="18803">
                      <a:srgbClr val="FFFFFF"/>
                    </a:gs>
                  </a:gsLst>
                  <a:lin ang="5400000" scaled="0"/>
                </a:gradFill>
                <a:latin typeface="Segoe UI Light" panose="020B0502040204020203" pitchFamily="34" charset="0"/>
                <a:cs typeface="Segoe UI Light" panose="020B0502040204020203" pitchFamily="34" charset="0"/>
              </a:endParaRPr>
            </a:p>
          </p:txBody>
        </p:sp>
        <p:sp>
          <p:nvSpPr>
            <p:cNvPr id="14" name="Rectangle 13"/>
            <p:cNvSpPr/>
            <p:nvPr/>
          </p:nvSpPr>
          <p:spPr bwMode="auto">
            <a:xfrm>
              <a:off x="8706678" y="1300096"/>
              <a:ext cx="3299791" cy="2138843"/>
            </a:xfrm>
            <a:prstGeom prst="rect">
              <a:avLst/>
            </a:prstGeom>
            <a:solidFill>
              <a:srgbClr val="00188F"/>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70222" tIns="128312" rIns="170222" bIns="128312" numCol="1" spcCol="1270" anchor="t" anchorCtr="0">
              <a:noAutofit/>
            </a:bodyPr>
            <a:lstStyle/>
            <a:p>
              <a:pPr defTabSz="977900">
                <a:lnSpc>
                  <a:spcPct val="90000"/>
                </a:lnSpc>
                <a:spcBef>
                  <a:spcPct val="0"/>
                </a:spcBef>
                <a:spcAft>
                  <a:spcPts val="600"/>
                </a:spcAft>
              </a:pPr>
              <a:r>
                <a:rPr lang="en-NZ" dirty="0" smtClean="0">
                  <a:gradFill>
                    <a:gsLst>
                      <a:gs pos="7692">
                        <a:srgbClr val="FFFFFF"/>
                      </a:gs>
                      <a:gs pos="18803">
                        <a:srgbClr val="FFFFFF"/>
                      </a:gs>
                    </a:gsLst>
                    <a:lin ang="5400000" scaled="0"/>
                  </a:gradFill>
                  <a:latin typeface="Segoe UI Light" panose="020B0502040204020203" pitchFamily="34" charset="0"/>
                  <a:cs typeface="Segoe UI Light" panose="020B0502040204020203" pitchFamily="34" charset="0"/>
                </a:rPr>
                <a:t>Same as medium plus:</a:t>
              </a:r>
            </a:p>
            <a:p>
              <a:pPr marL="285750" indent="-285750" defTabSz="977900">
                <a:lnSpc>
                  <a:spcPct val="90000"/>
                </a:lnSpc>
                <a:spcBef>
                  <a:spcPct val="0"/>
                </a:spcBef>
                <a:spcAft>
                  <a:spcPts val="600"/>
                </a:spcAft>
                <a:buFontTx/>
                <a:buChar char="-"/>
              </a:pPr>
              <a:r>
                <a:rPr lang="en-NZ" dirty="0" err="1" smtClean="0">
                  <a:gradFill>
                    <a:gsLst>
                      <a:gs pos="7692">
                        <a:srgbClr val="FFFFFF"/>
                      </a:gs>
                      <a:gs pos="18803">
                        <a:srgbClr val="FFFFFF"/>
                      </a:gs>
                    </a:gsLst>
                    <a:lin ang="5400000" scaled="0"/>
                  </a:gradFill>
                  <a:latin typeface="Segoe UI Light" panose="020B0502040204020203" pitchFamily="34" charset="0"/>
                  <a:cs typeface="Segoe UI Light" panose="020B0502040204020203" pitchFamily="34" charset="0"/>
                </a:rPr>
                <a:t>WebAPI</a:t>
              </a:r>
              <a:endParaRPr lang="en-NZ" dirty="0" smtClean="0">
                <a:gradFill>
                  <a:gsLst>
                    <a:gs pos="7692">
                      <a:srgbClr val="FFFFFF"/>
                    </a:gs>
                    <a:gs pos="18803">
                      <a:srgbClr val="FFFFFF"/>
                    </a:gs>
                  </a:gsLst>
                  <a:lin ang="5400000" scaled="0"/>
                </a:gradFill>
                <a:latin typeface="Segoe UI Light" panose="020B0502040204020203" pitchFamily="34" charset="0"/>
                <a:cs typeface="Segoe UI Light" panose="020B0502040204020203" pitchFamily="34" charset="0"/>
              </a:endParaRPr>
            </a:p>
            <a:p>
              <a:pPr marL="285750" indent="-285750" defTabSz="977900">
                <a:lnSpc>
                  <a:spcPct val="90000"/>
                </a:lnSpc>
                <a:spcBef>
                  <a:spcPct val="0"/>
                </a:spcBef>
                <a:spcAft>
                  <a:spcPts val="600"/>
                </a:spcAft>
                <a:buFontTx/>
                <a:buChar char="-"/>
              </a:pPr>
              <a:r>
                <a:rPr lang="en-NZ" dirty="0" err="1" smtClean="0">
                  <a:gradFill>
                    <a:gsLst>
                      <a:gs pos="7692">
                        <a:srgbClr val="FFFFFF"/>
                      </a:gs>
                      <a:gs pos="18803">
                        <a:srgbClr val="FFFFFF"/>
                      </a:gs>
                    </a:gsLst>
                    <a:lin ang="5400000" scaled="0"/>
                  </a:gradFill>
                  <a:latin typeface="Segoe UI Light" panose="020B0502040204020203" pitchFamily="34" charset="0"/>
                  <a:cs typeface="Segoe UI Light" panose="020B0502040204020203" pitchFamily="34" charset="0"/>
                </a:rPr>
                <a:t>Web.Tests</a:t>
              </a:r>
              <a:endParaRPr lang="en-US" dirty="0" smtClean="0">
                <a:gradFill>
                  <a:gsLst>
                    <a:gs pos="7692">
                      <a:srgbClr val="FFFFFF"/>
                    </a:gs>
                    <a:gs pos="18803">
                      <a:srgbClr val="FFFFFF"/>
                    </a:gs>
                  </a:gsLst>
                  <a:lin ang="5400000" scaled="0"/>
                </a:gradFill>
                <a:latin typeface="Segoe UI Light" panose="020B0502040204020203" pitchFamily="34" charset="0"/>
                <a:cs typeface="Segoe UI Light" panose="020B0502040204020203" pitchFamily="34" charset="0"/>
              </a:endParaRPr>
            </a:p>
          </p:txBody>
        </p:sp>
        <p:sp>
          <p:nvSpPr>
            <p:cNvPr id="17" name="Rectangle 16"/>
            <p:cNvSpPr/>
            <p:nvPr/>
          </p:nvSpPr>
          <p:spPr bwMode="auto">
            <a:xfrm>
              <a:off x="8706678" y="3613983"/>
              <a:ext cx="3299790" cy="1404868"/>
            </a:xfrm>
            <a:prstGeom prst="rect">
              <a:avLst/>
            </a:prstGeom>
            <a:solidFill>
              <a:schemeClr val="accent3"/>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70222" tIns="128312" rIns="170222" bIns="128312" numCol="1" spcCol="1270" anchor="t" anchorCtr="0">
              <a:noAutofit/>
            </a:bodyPr>
            <a:lstStyle/>
            <a:p>
              <a:pPr defTabSz="977900">
                <a:lnSpc>
                  <a:spcPct val="90000"/>
                </a:lnSpc>
                <a:spcBef>
                  <a:spcPct val="0"/>
                </a:spcBef>
                <a:spcAft>
                  <a:spcPts val="600"/>
                </a:spcAft>
              </a:pPr>
              <a:r>
                <a:rPr lang="en-NZ" dirty="0" smtClean="0">
                  <a:gradFill>
                    <a:gsLst>
                      <a:gs pos="7692">
                        <a:srgbClr val="FFFFFF"/>
                      </a:gs>
                      <a:gs pos="18803">
                        <a:srgbClr val="FFFFFF"/>
                      </a:gs>
                    </a:gsLst>
                    <a:lin ang="5400000" scaled="0"/>
                  </a:gradFill>
                  <a:latin typeface="Segoe UI Light" panose="020B0502040204020203" pitchFamily="34" charset="0"/>
                  <a:cs typeface="Segoe UI Light" panose="020B0502040204020203" pitchFamily="34" charset="0"/>
                </a:rPr>
                <a:t>Same as medium plus:</a:t>
              </a:r>
              <a:endParaRPr lang="en-NZ" dirty="0">
                <a:gradFill>
                  <a:gsLst>
                    <a:gs pos="7692">
                      <a:srgbClr val="FFFFFF"/>
                    </a:gs>
                    <a:gs pos="18803">
                      <a:srgbClr val="FFFFFF"/>
                    </a:gs>
                  </a:gsLst>
                  <a:lin ang="5400000" scaled="0"/>
                </a:gradFill>
                <a:latin typeface="Segoe UI Light" panose="020B0502040204020203" pitchFamily="34" charset="0"/>
                <a:cs typeface="Segoe UI Light" panose="020B0502040204020203" pitchFamily="34" charset="0"/>
              </a:endParaRPr>
            </a:p>
            <a:p>
              <a:pPr defTabSz="977900">
                <a:lnSpc>
                  <a:spcPct val="90000"/>
                </a:lnSpc>
                <a:spcBef>
                  <a:spcPct val="0"/>
                </a:spcBef>
                <a:spcAft>
                  <a:spcPts val="600"/>
                </a:spcAft>
              </a:pPr>
              <a:r>
                <a:rPr lang="en-NZ" dirty="0" smtClean="0">
                  <a:gradFill>
                    <a:gsLst>
                      <a:gs pos="7692">
                        <a:srgbClr val="FFFFFF"/>
                      </a:gs>
                      <a:gs pos="18803">
                        <a:srgbClr val="FFFFFF"/>
                      </a:gs>
                    </a:gsLst>
                    <a:lin ang="5400000" scaled="0"/>
                  </a:gradFill>
                  <a:latin typeface="Segoe UI Light" panose="020B0502040204020203" pitchFamily="34" charset="0"/>
                  <a:cs typeface="Segoe UI Light" panose="020B0502040204020203" pitchFamily="34" charset="0"/>
                </a:rPr>
                <a:t>Worker Roles, VMs</a:t>
              </a:r>
            </a:p>
            <a:p>
              <a:pPr defTabSz="977900">
                <a:lnSpc>
                  <a:spcPct val="90000"/>
                </a:lnSpc>
                <a:spcBef>
                  <a:spcPct val="0"/>
                </a:spcBef>
                <a:spcAft>
                  <a:spcPts val="600"/>
                </a:spcAft>
              </a:pPr>
              <a:r>
                <a:rPr lang="en-NZ" dirty="0" smtClean="0">
                  <a:gradFill>
                    <a:gsLst>
                      <a:gs pos="7692">
                        <a:srgbClr val="FFFFFF"/>
                      </a:gs>
                      <a:gs pos="18803">
                        <a:srgbClr val="FFFFFF"/>
                      </a:gs>
                    </a:gsLst>
                    <a:lin ang="5400000" scaled="0"/>
                  </a:gradFill>
                  <a:latin typeface="Segoe UI Light" panose="020B0502040204020203" pitchFamily="34" charset="0"/>
                  <a:cs typeface="Segoe UI Light" panose="020B0502040204020203" pitchFamily="34" charset="0"/>
                </a:rPr>
                <a:t>Queues</a:t>
              </a:r>
            </a:p>
            <a:p>
              <a:pPr defTabSz="977900">
                <a:lnSpc>
                  <a:spcPct val="90000"/>
                </a:lnSpc>
                <a:spcBef>
                  <a:spcPct val="0"/>
                </a:spcBef>
                <a:spcAft>
                  <a:spcPts val="600"/>
                </a:spcAft>
              </a:pPr>
              <a:r>
                <a:rPr lang="en-NZ" dirty="0" smtClean="0">
                  <a:gradFill>
                    <a:gsLst>
                      <a:gs pos="7692">
                        <a:srgbClr val="FFFFFF"/>
                      </a:gs>
                      <a:gs pos="18803">
                        <a:srgbClr val="FFFFFF"/>
                      </a:gs>
                    </a:gsLst>
                    <a:lin ang="5400000" scaled="0"/>
                  </a:gradFill>
                  <a:latin typeface="Segoe UI Light" panose="020B0502040204020203" pitchFamily="34" charset="0"/>
                  <a:cs typeface="Segoe UI Light" panose="020B0502040204020203" pitchFamily="34" charset="0"/>
                </a:rPr>
                <a:t>Service Bus</a:t>
              </a:r>
            </a:p>
          </p:txBody>
        </p:sp>
        <p:sp>
          <p:nvSpPr>
            <p:cNvPr id="19" name="Rectangle 18"/>
            <p:cNvSpPr/>
            <p:nvPr/>
          </p:nvSpPr>
          <p:spPr bwMode="auto">
            <a:xfrm>
              <a:off x="8706678" y="5157998"/>
              <a:ext cx="3299789" cy="1630705"/>
            </a:xfrm>
            <a:prstGeom prst="rect">
              <a:avLst/>
            </a:prstGeom>
            <a:solidFill>
              <a:schemeClr val="accent5"/>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70222" tIns="128312" rIns="170222" bIns="128312" numCol="1" spcCol="1270" anchor="t" anchorCtr="0">
              <a:noAutofit/>
            </a:bodyPr>
            <a:lstStyle/>
            <a:p>
              <a:pPr defTabSz="977900">
                <a:lnSpc>
                  <a:spcPct val="90000"/>
                </a:lnSpc>
                <a:spcBef>
                  <a:spcPct val="0"/>
                </a:spcBef>
                <a:spcAft>
                  <a:spcPts val="600"/>
                </a:spcAft>
              </a:pPr>
              <a:r>
                <a:rPr lang="en-NZ" sz="2000" spc="-40" dirty="0" smtClean="0">
                  <a:gradFill>
                    <a:gsLst>
                      <a:gs pos="7692">
                        <a:srgbClr val="FFFFFF"/>
                      </a:gs>
                      <a:gs pos="18803">
                        <a:srgbClr val="FFFFFF"/>
                      </a:gs>
                    </a:gsLst>
                    <a:lin ang="5400000" scaled="0"/>
                  </a:gradFill>
                  <a:ea typeface="Segoe UI" pitchFamily="34" charset="0"/>
                  <a:cs typeface="Segoe UI" panose="020B0502040204020203" pitchFamily="34" charset="0"/>
                </a:rPr>
                <a:t>Same as medium plus:</a:t>
              </a:r>
            </a:p>
            <a:p>
              <a:pPr marL="342900" indent="-342900" defTabSz="977900">
                <a:lnSpc>
                  <a:spcPct val="90000"/>
                </a:lnSpc>
                <a:spcBef>
                  <a:spcPct val="0"/>
                </a:spcBef>
                <a:spcAft>
                  <a:spcPts val="600"/>
                </a:spcAft>
                <a:buFontTx/>
                <a:buChar char="-"/>
              </a:pPr>
              <a:r>
                <a:rPr lang="en-NZ" sz="2000" spc="-40" dirty="0" smtClean="0">
                  <a:gradFill>
                    <a:gsLst>
                      <a:gs pos="7692">
                        <a:srgbClr val="FFFFFF"/>
                      </a:gs>
                      <a:gs pos="18803">
                        <a:srgbClr val="FFFFFF"/>
                      </a:gs>
                    </a:gsLst>
                    <a:lin ang="5400000" scaled="0"/>
                  </a:gradFill>
                  <a:ea typeface="Segoe UI" pitchFamily="34" charset="0"/>
                  <a:cs typeface="Segoe UI" panose="020B0502040204020203" pitchFamily="34" charset="0"/>
                </a:rPr>
                <a:t>CDN</a:t>
              </a:r>
            </a:p>
            <a:p>
              <a:pPr marL="342900" indent="-342900" defTabSz="977900">
                <a:lnSpc>
                  <a:spcPct val="90000"/>
                </a:lnSpc>
                <a:spcBef>
                  <a:spcPct val="0"/>
                </a:spcBef>
                <a:spcAft>
                  <a:spcPts val="600"/>
                </a:spcAft>
                <a:buFontTx/>
                <a:buChar char="-"/>
              </a:pPr>
              <a:r>
                <a:rPr lang="en-NZ" sz="2000" spc="-40" dirty="0" smtClean="0">
                  <a:gradFill>
                    <a:gsLst>
                      <a:gs pos="7692">
                        <a:srgbClr val="FFFFFF"/>
                      </a:gs>
                      <a:gs pos="18803">
                        <a:srgbClr val="FFFFFF"/>
                      </a:gs>
                    </a:gsLst>
                    <a:lin ang="5400000" scaled="0"/>
                  </a:gradFill>
                  <a:ea typeface="Segoe UI" pitchFamily="34" charset="0"/>
                  <a:cs typeface="Segoe UI" panose="020B0502040204020203" pitchFamily="34" charset="0"/>
                </a:rPr>
                <a:t>Multiple deployments</a:t>
              </a:r>
              <a:endParaRPr lang="en-US" sz="2000" spc="-40" dirty="0">
                <a:gradFill>
                  <a:gsLst>
                    <a:gs pos="7692">
                      <a:srgbClr val="FFFFFF"/>
                    </a:gs>
                    <a:gs pos="18803">
                      <a:srgbClr val="FFFFFF"/>
                    </a:gs>
                  </a:gsLst>
                  <a:lin ang="5400000" scaled="0"/>
                </a:gradFill>
                <a:ea typeface="Segoe UI" pitchFamily="34" charset="0"/>
                <a:cs typeface="Segoe UI" panose="020B0502040204020203" pitchFamily="34" charset="0"/>
              </a:endParaRPr>
            </a:p>
          </p:txBody>
        </p:sp>
      </p:grpSp>
    </p:spTree>
    <p:extLst>
      <p:ext uri="{BB962C8B-B14F-4D97-AF65-F5344CB8AC3E}">
        <p14:creationId xmlns:p14="http://schemas.microsoft.com/office/powerpoint/2010/main" val="253811262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276427" y="5593513"/>
            <a:ext cx="5125829" cy="1184657"/>
          </a:xfrm>
          <a:prstGeom prst="rect">
            <a:avLst/>
          </a:prstGeom>
        </p:spPr>
        <p:txBody>
          <a:bodyPr vert="horz" wrap="square" lIns="146304" tIns="91440" rIns="146304" bIns="91440" rtlCol="0" anchor="t">
            <a:noAutofit/>
          </a:bodyPr>
          <a:lstStyle>
            <a:lvl1pPr algn="l" defTabSz="932742" rtl="0" eaLnBrk="1" latinLnBrk="0" hangingPunct="1">
              <a:lnSpc>
                <a:spcPts val="6300"/>
              </a:lnSpc>
              <a:spcBef>
                <a:spcPct val="0"/>
              </a:spcBef>
              <a:buNone/>
              <a:defRPr lang="en-US" sz="5800" b="0" kern="1200" cap="none" spc="-102" baseline="0">
                <a:ln w="3175">
                  <a:noFill/>
                </a:ln>
                <a:solidFill>
                  <a:schemeClr val="bg1"/>
                </a:solidFill>
                <a:effectLst/>
                <a:latin typeface="+mj-lt"/>
                <a:ea typeface="+mn-ea"/>
                <a:cs typeface="Segoe UI" pitchFamily="34" charset="0"/>
              </a:defRPr>
            </a:lvl1pPr>
          </a:lstStyle>
          <a:p>
            <a:r>
              <a:rPr sz="11500" dirty="0" smtClean="0">
                <a:solidFill>
                  <a:srgbClr val="FFFFFF"/>
                </a:solidFill>
              </a:rPr>
              <a:t>demo</a:t>
            </a:r>
          </a:p>
          <a:p>
            <a:endParaRPr sz="11500" dirty="0">
              <a:solidFill>
                <a:srgbClr val="FFFFFF"/>
              </a:solidFill>
            </a:endParaRPr>
          </a:p>
        </p:txBody>
      </p:sp>
    </p:spTree>
    <p:extLst>
      <p:ext uri="{BB962C8B-B14F-4D97-AF65-F5344CB8AC3E}">
        <p14:creationId xmlns:p14="http://schemas.microsoft.com/office/powerpoint/2010/main" val="2410841227"/>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Is Role-Based Security Good Enough?</a:t>
            </a:r>
            <a:endParaRPr lang="en-US" dirty="0"/>
          </a:p>
        </p:txBody>
      </p:sp>
      <p:sp>
        <p:nvSpPr>
          <p:cNvPr id="3" name="Rectangle 2"/>
          <p:cNvSpPr/>
          <p:nvPr/>
        </p:nvSpPr>
        <p:spPr bwMode="auto">
          <a:xfrm>
            <a:off x="0" y="1535289"/>
            <a:ext cx="12436475" cy="5459236"/>
          </a:xfrm>
          <a:prstGeom prst="rect">
            <a:avLst/>
          </a:prstGeom>
          <a:solidFill>
            <a:schemeClr val="bg1">
              <a:lumMod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pic>
        <p:nvPicPr>
          <p:cNvPr id="6" name="Picture 5"/>
          <p:cNvPicPr>
            <a:picLocks noChangeAspect="1"/>
          </p:cNvPicPr>
          <p:nvPr/>
        </p:nvPicPr>
        <p:blipFill>
          <a:blip r:embed="rId2"/>
          <a:stretch>
            <a:fillRect/>
          </a:stretch>
        </p:blipFill>
        <p:spPr>
          <a:xfrm>
            <a:off x="2679989" y="2199252"/>
            <a:ext cx="6221730" cy="4131310"/>
          </a:xfrm>
          <a:prstGeom prst="rect">
            <a:avLst/>
          </a:prstGeom>
        </p:spPr>
      </p:pic>
    </p:spTree>
    <p:extLst>
      <p:ext uri="{BB962C8B-B14F-4D97-AF65-F5344CB8AC3E}">
        <p14:creationId xmlns:p14="http://schemas.microsoft.com/office/powerpoint/2010/main" val="371573669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276427" y="5593513"/>
            <a:ext cx="5125829" cy="1184657"/>
          </a:xfrm>
          <a:prstGeom prst="rect">
            <a:avLst/>
          </a:prstGeom>
        </p:spPr>
        <p:txBody>
          <a:bodyPr vert="horz" wrap="square" lIns="146304" tIns="91440" rIns="146304" bIns="91440" rtlCol="0" anchor="t">
            <a:noAutofit/>
          </a:bodyPr>
          <a:lstStyle>
            <a:lvl1pPr algn="l" defTabSz="932742" rtl="0" eaLnBrk="1" latinLnBrk="0" hangingPunct="1">
              <a:lnSpc>
                <a:spcPts val="6300"/>
              </a:lnSpc>
              <a:spcBef>
                <a:spcPct val="0"/>
              </a:spcBef>
              <a:buNone/>
              <a:defRPr lang="en-US" sz="5800" b="0" kern="1200" cap="none" spc="-102" baseline="0">
                <a:ln w="3175">
                  <a:noFill/>
                </a:ln>
                <a:solidFill>
                  <a:schemeClr val="bg1"/>
                </a:solidFill>
                <a:effectLst/>
                <a:latin typeface="+mj-lt"/>
                <a:ea typeface="+mn-ea"/>
                <a:cs typeface="Segoe UI" pitchFamily="34" charset="0"/>
              </a:defRPr>
            </a:lvl1pPr>
          </a:lstStyle>
          <a:p>
            <a:r>
              <a:rPr sz="11500" dirty="0" smtClean="0">
                <a:solidFill>
                  <a:srgbClr val="FFFFFF"/>
                </a:solidFill>
              </a:rPr>
              <a:t>demo</a:t>
            </a:r>
          </a:p>
          <a:p>
            <a:endParaRPr sz="11500" dirty="0">
              <a:solidFill>
                <a:srgbClr val="FFFFFF"/>
              </a:solidFill>
            </a:endParaRPr>
          </a:p>
        </p:txBody>
      </p:sp>
    </p:spTree>
    <p:extLst>
      <p:ext uri="{BB962C8B-B14F-4D97-AF65-F5344CB8AC3E}">
        <p14:creationId xmlns:p14="http://schemas.microsoft.com/office/powerpoint/2010/main" val="961970950"/>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NZ" dirty="0" smtClean="0"/>
              <a:t>Some Recommendations</a:t>
            </a:r>
            <a:endParaRPr lang="en-US" dirty="0"/>
          </a:p>
        </p:txBody>
      </p:sp>
      <p:sp>
        <p:nvSpPr>
          <p:cNvPr id="5" name="Rectangle 4"/>
          <p:cNvSpPr/>
          <p:nvPr/>
        </p:nvSpPr>
        <p:spPr bwMode="auto">
          <a:xfrm>
            <a:off x="274639" y="1693333"/>
            <a:ext cx="3541005" cy="1083734"/>
          </a:xfrm>
          <a:prstGeom prst="rect">
            <a:avLst/>
          </a:prstGeom>
          <a:ln>
            <a:no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NZ" sz="2400" dirty="0" smtClean="0">
                <a:gradFill>
                  <a:gsLst>
                    <a:gs pos="0">
                      <a:srgbClr val="FFFFFF"/>
                    </a:gs>
                    <a:gs pos="100000">
                      <a:srgbClr val="FFFFFF"/>
                    </a:gs>
                  </a:gsLst>
                  <a:lin ang="5400000" scaled="0"/>
                </a:gradFill>
                <a:ea typeface="Segoe UI" pitchFamily="34" charset="0"/>
                <a:cs typeface="Segoe UI" pitchFamily="34" charset="0"/>
              </a:rPr>
              <a:t>One Policy Per Service Operation</a:t>
            </a: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p:nvSpPr>
        <p:spPr bwMode="auto">
          <a:xfrm>
            <a:off x="274639" y="3008489"/>
            <a:ext cx="3541005" cy="1083734"/>
          </a:xfrm>
          <a:prstGeom prst="rect">
            <a:avLst/>
          </a:prstGeom>
          <a:ln>
            <a:noFill/>
            <a:headEnd type="none" w="med" len="med"/>
            <a:tailEnd type="none" w="med" len="med"/>
          </a:ln>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NZ" sz="2400" dirty="0" smtClean="0">
                <a:gradFill>
                  <a:gsLst>
                    <a:gs pos="0">
                      <a:srgbClr val="FFFFFF"/>
                    </a:gs>
                    <a:gs pos="100000">
                      <a:srgbClr val="FFFFFF"/>
                    </a:gs>
                  </a:gsLst>
                  <a:lin ang="5400000" scaled="0"/>
                </a:gradFill>
                <a:ea typeface="Segoe UI" pitchFamily="34" charset="0"/>
                <a:cs typeface="Segoe UI" pitchFamily="34" charset="0"/>
              </a:rPr>
              <a:t>SQL Database:</a:t>
            </a:r>
            <a:br>
              <a:rPr lang="en-NZ" sz="2400" dirty="0" smtClean="0">
                <a:gradFill>
                  <a:gsLst>
                    <a:gs pos="0">
                      <a:srgbClr val="FFFFFF"/>
                    </a:gs>
                    <a:gs pos="100000">
                      <a:srgbClr val="FFFFFF"/>
                    </a:gs>
                  </a:gsLst>
                  <a:lin ang="5400000" scaled="0"/>
                </a:gradFill>
                <a:ea typeface="Segoe UI" pitchFamily="34" charset="0"/>
                <a:cs typeface="Segoe UI" pitchFamily="34" charset="0"/>
              </a:rPr>
            </a:br>
            <a:r>
              <a:rPr lang="en-NZ" sz="2400" dirty="0">
                <a:gradFill>
                  <a:gsLst>
                    <a:gs pos="0">
                      <a:srgbClr val="FFFFFF"/>
                    </a:gs>
                    <a:gs pos="100000">
                      <a:srgbClr val="FFFFFF"/>
                    </a:gs>
                  </a:gsLst>
                  <a:lin ang="5400000" scaled="0"/>
                </a:gradFill>
                <a:ea typeface="Segoe UI" pitchFamily="34" charset="0"/>
                <a:cs typeface="Segoe UI" pitchFamily="34" charset="0"/>
              </a:rPr>
              <a:t>O</a:t>
            </a:r>
            <a:r>
              <a:rPr lang="en-NZ" sz="2400" dirty="0" smtClean="0">
                <a:gradFill>
                  <a:gsLst>
                    <a:gs pos="0">
                      <a:srgbClr val="FFFFFF"/>
                    </a:gs>
                    <a:gs pos="100000">
                      <a:srgbClr val="FFFFFF"/>
                    </a:gs>
                  </a:gsLst>
                  <a:lin ang="5400000" scaled="0"/>
                </a:gradFill>
                <a:ea typeface="Segoe UI" pitchFamily="34" charset="0"/>
                <a:cs typeface="Segoe UI" pitchFamily="34" charset="0"/>
              </a:rPr>
              <a:t>ne </a:t>
            </a:r>
            <a:r>
              <a:rPr lang="en-NZ" sz="2400" dirty="0">
                <a:gradFill>
                  <a:gsLst>
                    <a:gs pos="0">
                      <a:srgbClr val="FFFFFF"/>
                    </a:gs>
                    <a:gs pos="100000">
                      <a:srgbClr val="FFFFFF"/>
                    </a:gs>
                  </a:gsLst>
                  <a:lin ang="5400000" scaled="0"/>
                </a:gradFill>
                <a:ea typeface="Segoe UI" pitchFamily="34" charset="0"/>
                <a:cs typeface="Segoe UI" pitchFamily="34" charset="0"/>
              </a:rPr>
              <a:t>C</a:t>
            </a:r>
            <a:r>
              <a:rPr lang="en-NZ" sz="2400" dirty="0" smtClean="0">
                <a:gradFill>
                  <a:gsLst>
                    <a:gs pos="0">
                      <a:srgbClr val="FFFFFF"/>
                    </a:gs>
                    <a:gs pos="100000">
                      <a:srgbClr val="FFFFFF"/>
                    </a:gs>
                  </a:gsLst>
                  <a:lin ang="5400000" scaled="0"/>
                </a:gradFill>
                <a:ea typeface="Segoe UI" pitchFamily="34" charset="0"/>
                <a:cs typeface="Segoe UI" pitchFamily="34" charset="0"/>
              </a:rPr>
              <a:t>lustered Index</a:t>
            </a: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p:nvSpPr>
        <p:spPr bwMode="auto">
          <a:xfrm>
            <a:off x="4039483" y="1693333"/>
            <a:ext cx="3541005" cy="1083734"/>
          </a:xfrm>
          <a:prstGeom prst="rect">
            <a:avLst/>
          </a:prstGeom>
          <a:ln>
            <a:noFill/>
            <a:headEnd type="none" w="med" len="med"/>
            <a:tailEnd type="none" w="med" len="med"/>
          </a:ln>
        </p:spPr>
        <p:style>
          <a:lnRef idx="3">
            <a:schemeClr val="lt1"/>
          </a:lnRef>
          <a:fillRef idx="1">
            <a:schemeClr val="accent4"/>
          </a:fillRef>
          <a:effectRef idx="1">
            <a:schemeClr val="accent4"/>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NZ" sz="2400" dirty="0" smtClean="0">
                <a:gradFill>
                  <a:gsLst>
                    <a:gs pos="0">
                      <a:srgbClr val="FFFFFF"/>
                    </a:gs>
                    <a:gs pos="100000">
                      <a:srgbClr val="FFFFFF"/>
                    </a:gs>
                  </a:gsLst>
                  <a:lin ang="5400000" scaled="0"/>
                </a:gradFill>
                <a:ea typeface="Segoe UI" pitchFamily="34" charset="0"/>
                <a:cs typeface="Segoe UI" pitchFamily="34" charset="0"/>
              </a:rPr>
              <a:t>One Model Per View</a:t>
            </a: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p:nvSpPr>
        <p:spPr bwMode="auto">
          <a:xfrm>
            <a:off x="4039482" y="3008489"/>
            <a:ext cx="3541005" cy="1083734"/>
          </a:xfrm>
          <a:prstGeom prst="rect">
            <a:avLst/>
          </a:prstGeom>
          <a:ln>
            <a:noFill/>
            <a:headEnd type="none" w="med" len="med"/>
            <a:tailEnd type="none" w="med" len="med"/>
          </a:ln>
        </p:spPr>
        <p:style>
          <a:lnRef idx="3">
            <a:schemeClr val="lt1"/>
          </a:lnRef>
          <a:fillRef idx="1">
            <a:schemeClr val="accent2"/>
          </a:fillRef>
          <a:effectRef idx="1">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NZ" sz="2400" dirty="0" smtClean="0">
                <a:gradFill>
                  <a:gsLst>
                    <a:gs pos="0">
                      <a:srgbClr val="FFFFFF"/>
                    </a:gs>
                    <a:gs pos="100000">
                      <a:srgbClr val="FFFFFF"/>
                    </a:gs>
                  </a:gsLst>
                  <a:lin ang="5400000" scaled="0"/>
                </a:gradFill>
                <a:ea typeface="Segoe UI" pitchFamily="34" charset="0"/>
                <a:cs typeface="Segoe UI" pitchFamily="34" charset="0"/>
              </a:rPr>
              <a:t>Model != Domain Class</a:t>
            </a: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p:nvSpPr>
        <p:spPr bwMode="auto">
          <a:xfrm>
            <a:off x="7804327" y="3008489"/>
            <a:ext cx="3721629" cy="1083734"/>
          </a:xfrm>
          <a:prstGeom prst="rect">
            <a:avLst/>
          </a:prstGeom>
          <a:solidFill>
            <a:schemeClr val="accent3">
              <a:lumMod val="60000"/>
              <a:lumOff val="40000"/>
            </a:schemeClr>
          </a:solidFill>
          <a:ln>
            <a:noFill/>
            <a:headEnd type="none" w="med" len="med"/>
            <a:tailEnd type="none" w="med" len="med"/>
          </a:ln>
        </p:spPr>
        <p:style>
          <a:lnRef idx="3">
            <a:schemeClr val="lt1"/>
          </a:lnRef>
          <a:fillRef idx="1">
            <a:schemeClr val="dk1"/>
          </a:fillRef>
          <a:effectRef idx="1">
            <a:schemeClr val="dk1"/>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NZ" sz="2400" dirty="0" smtClean="0">
                <a:gradFill>
                  <a:gsLst>
                    <a:gs pos="0">
                      <a:srgbClr val="FFFFFF"/>
                    </a:gs>
                    <a:gs pos="100000">
                      <a:srgbClr val="FFFFFF"/>
                    </a:gs>
                  </a:gsLst>
                  <a:lin ang="5400000" scaled="0"/>
                </a:gradFill>
                <a:ea typeface="Segoe UI" pitchFamily="34" charset="0"/>
                <a:cs typeface="Segoe UI" pitchFamily="34" charset="0"/>
              </a:rPr>
              <a:t>New Deployment:</a:t>
            </a:r>
          </a:p>
          <a:p>
            <a:pPr algn="ctr" defTabSz="932472" fontAlgn="base">
              <a:lnSpc>
                <a:spcPct val="90000"/>
              </a:lnSpc>
              <a:spcBef>
                <a:spcPct val="0"/>
              </a:spcBef>
              <a:spcAft>
                <a:spcPct val="0"/>
              </a:spcAft>
            </a:pPr>
            <a:r>
              <a:rPr lang="en-NZ" sz="2400" dirty="0" smtClean="0">
                <a:gradFill>
                  <a:gsLst>
                    <a:gs pos="0">
                      <a:srgbClr val="FFFFFF"/>
                    </a:gs>
                    <a:gs pos="100000">
                      <a:srgbClr val="FFFFFF"/>
                    </a:gs>
                  </a:gsLst>
                  <a:lin ang="5400000" scaled="0"/>
                </a:gradFill>
                <a:ea typeface="Segoe UI" pitchFamily="34" charset="0"/>
                <a:cs typeface="Segoe UI" pitchFamily="34" charset="0"/>
              </a:rPr>
              <a:t>Don’t Queue for Backup!</a:t>
            </a: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p:nvSpPr>
        <p:spPr bwMode="auto">
          <a:xfrm>
            <a:off x="274638" y="4323645"/>
            <a:ext cx="3541005" cy="1083734"/>
          </a:xfrm>
          <a:prstGeom prst="rect">
            <a:avLst/>
          </a:prstGeom>
          <a:solidFill>
            <a:srgbClr val="92D050"/>
          </a:solidFill>
          <a:ln>
            <a:noFill/>
            <a:headEnd type="none" w="med" len="med"/>
            <a:tailEnd type="none" w="med" len="med"/>
          </a:ln>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NZ" sz="2400" dirty="0" smtClean="0">
                <a:gradFill>
                  <a:gsLst>
                    <a:gs pos="0">
                      <a:srgbClr val="FFFFFF"/>
                    </a:gs>
                    <a:gs pos="100000">
                      <a:srgbClr val="FFFFFF"/>
                    </a:gs>
                  </a:gsLst>
                  <a:lin ang="5400000" scaled="0"/>
                </a:gradFill>
                <a:ea typeface="Segoe UI" pitchFamily="34" charset="0"/>
                <a:cs typeface="Segoe UI" pitchFamily="34" charset="0"/>
              </a:rPr>
              <a:t>KISS, YAGNI, TSTTCPW</a:t>
            </a: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Rectangle 12"/>
          <p:cNvSpPr/>
          <p:nvPr/>
        </p:nvSpPr>
        <p:spPr bwMode="auto">
          <a:xfrm>
            <a:off x="4039481" y="4323645"/>
            <a:ext cx="3541005" cy="1083734"/>
          </a:xfrm>
          <a:prstGeom prst="rect">
            <a:avLst/>
          </a:prstGeom>
          <a:solidFill>
            <a:srgbClr val="FFC000"/>
          </a:solidFill>
          <a:ln>
            <a:noFill/>
            <a:headEnd type="none" w="med" len="med"/>
            <a:tailEnd type="none" w="med" len="med"/>
          </a:ln>
        </p:spPr>
        <p:style>
          <a:lnRef idx="3">
            <a:schemeClr val="lt1"/>
          </a:lnRef>
          <a:fillRef idx="1">
            <a:schemeClr val="accent2"/>
          </a:fillRef>
          <a:effectRef idx="1">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NZ" sz="2400" dirty="0" smtClean="0">
                <a:gradFill>
                  <a:gsLst>
                    <a:gs pos="0">
                      <a:srgbClr val="FFFFFF"/>
                    </a:gs>
                    <a:gs pos="100000">
                      <a:srgbClr val="FFFFFF"/>
                    </a:gs>
                  </a:gsLst>
                  <a:lin ang="5400000" scaled="0"/>
                </a:gradFill>
                <a:ea typeface="Segoe UI" pitchFamily="34" charset="0"/>
                <a:cs typeface="Segoe UI" pitchFamily="34" charset="0"/>
              </a:rPr>
              <a:t>Start Small,</a:t>
            </a:r>
          </a:p>
          <a:p>
            <a:pPr algn="ctr" defTabSz="932472" fontAlgn="base">
              <a:lnSpc>
                <a:spcPct val="90000"/>
              </a:lnSpc>
              <a:spcBef>
                <a:spcPct val="0"/>
              </a:spcBef>
              <a:spcAft>
                <a:spcPct val="0"/>
              </a:spcAft>
            </a:pPr>
            <a:r>
              <a:rPr lang="en-NZ" sz="2400" dirty="0" smtClean="0">
                <a:gradFill>
                  <a:gsLst>
                    <a:gs pos="0">
                      <a:srgbClr val="FFFFFF"/>
                    </a:gs>
                    <a:gs pos="100000">
                      <a:srgbClr val="FFFFFF"/>
                    </a:gs>
                  </a:gsLst>
                  <a:lin ang="5400000" scaled="0"/>
                </a:gradFill>
                <a:ea typeface="Segoe UI" pitchFamily="34" charset="0"/>
                <a:cs typeface="Segoe UI" pitchFamily="34" charset="0"/>
              </a:rPr>
              <a:t>Evolve Later</a:t>
            </a: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Rectangle 14"/>
          <p:cNvSpPr/>
          <p:nvPr/>
        </p:nvSpPr>
        <p:spPr bwMode="auto">
          <a:xfrm>
            <a:off x="7804324" y="4315178"/>
            <a:ext cx="3721632" cy="1083734"/>
          </a:xfrm>
          <a:prstGeom prst="rect">
            <a:avLst/>
          </a:prstGeom>
          <a:solidFill>
            <a:srgbClr val="002060"/>
          </a:solidFill>
          <a:ln>
            <a:noFill/>
            <a:headEnd type="none" w="med" len="med"/>
            <a:tailEnd type="none" w="med" len="med"/>
          </a:ln>
        </p:spPr>
        <p:style>
          <a:lnRef idx="3">
            <a:schemeClr val="lt1"/>
          </a:lnRef>
          <a:fillRef idx="1">
            <a:schemeClr val="accent2"/>
          </a:fillRef>
          <a:effectRef idx="1">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NZ" sz="2400" dirty="0" smtClean="0">
                <a:gradFill>
                  <a:gsLst>
                    <a:gs pos="0">
                      <a:srgbClr val="FFFFFF"/>
                    </a:gs>
                    <a:gs pos="100000">
                      <a:srgbClr val="FFFFFF"/>
                    </a:gs>
                  </a:gsLst>
                  <a:lin ang="5400000" scaled="0"/>
                </a:gradFill>
                <a:ea typeface="Segoe UI" pitchFamily="34" charset="0"/>
                <a:cs typeface="Segoe UI" pitchFamily="34" charset="0"/>
              </a:rPr>
              <a:t>Choose storage type wisely</a:t>
            </a:r>
            <a:endParaRPr lang="en-NZ"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Rectangle 15"/>
          <p:cNvSpPr/>
          <p:nvPr/>
        </p:nvSpPr>
        <p:spPr bwMode="auto">
          <a:xfrm>
            <a:off x="7804324" y="1701800"/>
            <a:ext cx="3721632" cy="1083734"/>
          </a:xfrm>
          <a:prstGeom prst="rect">
            <a:avLst/>
          </a:prstGeom>
          <a:solidFill>
            <a:schemeClr val="accent5">
              <a:lumMod val="75000"/>
            </a:schemeClr>
          </a:solidFill>
          <a:ln>
            <a:noFill/>
            <a:headEnd type="none" w="med" len="med"/>
            <a:tailEnd type="none" w="med" len="med"/>
          </a:ln>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NZ" sz="2400" dirty="0" smtClean="0">
                <a:gradFill>
                  <a:gsLst>
                    <a:gs pos="0">
                      <a:srgbClr val="FFFFFF"/>
                    </a:gs>
                    <a:gs pos="100000">
                      <a:srgbClr val="FFFFFF"/>
                    </a:gs>
                  </a:gsLst>
                  <a:lin ang="5400000" scaled="0"/>
                </a:gradFill>
                <a:ea typeface="Segoe UI" pitchFamily="34" charset="0"/>
                <a:cs typeface="Segoe UI" pitchFamily="34" charset="0"/>
              </a:rPr>
              <a:t>Object ID = GUID</a:t>
            </a: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76947331"/>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6175173" y="1210244"/>
            <a:ext cx="2291494" cy="2017694"/>
          </a:xfrm>
          <a:prstGeom prst="rect">
            <a:avLst/>
          </a:prstGeom>
          <a:solidFill>
            <a:schemeClr val="accent3"/>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146306" tIns="91437" rIns="146306" bIns="91437" numCol="1" rtlCol="0" anchor="ctr" anchorCtr="0" compatLnSpc="1">
            <a:prstTxWarp prst="textNoShape">
              <a:avLst/>
            </a:prstTxWarp>
          </a:bodyPr>
          <a:lstStyle/>
          <a:p>
            <a:pPr algn="ctr" defTabSz="685965" fontAlgn="base">
              <a:spcBef>
                <a:spcPct val="0"/>
              </a:spcBef>
              <a:spcAft>
                <a:spcPct val="0"/>
              </a:spcAft>
            </a:pPr>
            <a:r>
              <a:rPr lang="en-NZ" sz="2800" dirty="0" smtClean="0">
                <a:gradFill>
                  <a:gsLst>
                    <a:gs pos="0">
                      <a:srgbClr val="FFFFFF"/>
                    </a:gs>
                    <a:gs pos="100000">
                      <a:srgbClr val="FFFFFF"/>
                    </a:gs>
                  </a:gsLst>
                  <a:lin ang="5400000" scaled="0"/>
                </a:gradFill>
                <a:latin typeface="Segoe UI Light"/>
              </a:rPr>
              <a:t>Tools &amp;</a:t>
            </a:r>
          </a:p>
          <a:p>
            <a:pPr algn="ctr" defTabSz="685965" fontAlgn="base">
              <a:spcBef>
                <a:spcPct val="0"/>
              </a:spcBef>
              <a:spcAft>
                <a:spcPct val="0"/>
              </a:spcAft>
            </a:pPr>
            <a:r>
              <a:rPr lang="en-NZ" sz="2800" dirty="0" smtClean="0">
                <a:gradFill>
                  <a:gsLst>
                    <a:gs pos="0">
                      <a:srgbClr val="FFFFFF"/>
                    </a:gs>
                    <a:gs pos="100000">
                      <a:srgbClr val="FFFFFF"/>
                    </a:gs>
                  </a:gsLst>
                  <a:lin ang="5400000" scaled="0"/>
                </a:gradFill>
                <a:latin typeface="Segoe UI Light"/>
              </a:rPr>
              <a:t>Technologies</a:t>
            </a:r>
          </a:p>
        </p:txBody>
      </p:sp>
      <p:sp>
        <p:nvSpPr>
          <p:cNvPr id="8" name="Rectangle 7"/>
          <p:cNvSpPr/>
          <p:nvPr/>
        </p:nvSpPr>
        <p:spPr bwMode="auto">
          <a:xfrm>
            <a:off x="8617656" y="1210244"/>
            <a:ext cx="1978950" cy="2017694"/>
          </a:xfrm>
          <a:prstGeom prst="rect">
            <a:avLst/>
          </a:prstGeom>
          <a:solidFill>
            <a:schemeClr val="accent5"/>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146306" tIns="91437" rIns="146306" bIns="91437" numCol="1" rtlCol="0" anchor="ctr" anchorCtr="0" compatLnSpc="1">
            <a:prstTxWarp prst="textNoShape">
              <a:avLst/>
            </a:prstTxWarp>
          </a:bodyPr>
          <a:lstStyle/>
          <a:p>
            <a:pPr algn="ctr" defTabSz="685965" fontAlgn="base">
              <a:spcBef>
                <a:spcPct val="0"/>
              </a:spcBef>
              <a:spcAft>
                <a:spcPct val="0"/>
              </a:spcAft>
            </a:pPr>
            <a:r>
              <a:rPr lang="en-NZ" sz="2800" dirty="0" smtClean="0">
                <a:gradFill>
                  <a:gsLst>
                    <a:gs pos="0">
                      <a:srgbClr val="FFFFFF"/>
                    </a:gs>
                    <a:gs pos="100000">
                      <a:srgbClr val="FFFFFF"/>
                    </a:gs>
                  </a:gsLst>
                  <a:lin ang="5400000" scaled="0"/>
                </a:gradFill>
                <a:latin typeface="Segoe UI Light"/>
              </a:rPr>
              <a:t>Process</a:t>
            </a:r>
            <a:endParaRPr lang="en-US" sz="2800" dirty="0">
              <a:gradFill>
                <a:gsLst>
                  <a:gs pos="0">
                    <a:srgbClr val="FFFFFF"/>
                  </a:gs>
                  <a:gs pos="100000">
                    <a:srgbClr val="FFFFFF"/>
                  </a:gs>
                </a:gsLst>
                <a:lin ang="5400000" scaled="0"/>
              </a:gradFill>
              <a:latin typeface="Segoe UI Light"/>
            </a:endParaRPr>
          </a:p>
        </p:txBody>
      </p:sp>
      <p:sp>
        <p:nvSpPr>
          <p:cNvPr id="9" name="Rectangle 8"/>
          <p:cNvSpPr/>
          <p:nvPr/>
        </p:nvSpPr>
        <p:spPr bwMode="auto">
          <a:xfrm>
            <a:off x="6175173" y="3385622"/>
            <a:ext cx="2291494" cy="2017694"/>
          </a:xfrm>
          <a:prstGeom prst="rect">
            <a:avLst/>
          </a:prstGeom>
          <a:solidFill>
            <a:schemeClr val="accent4"/>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146306" tIns="91437" rIns="146306" bIns="91437" numCol="1" rtlCol="0" anchor="ctr" anchorCtr="0" compatLnSpc="1">
            <a:prstTxWarp prst="textNoShape">
              <a:avLst/>
            </a:prstTxWarp>
          </a:bodyPr>
          <a:lstStyle/>
          <a:p>
            <a:pPr algn="ctr" defTabSz="685965" fontAlgn="base">
              <a:spcBef>
                <a:spcPct val="0"/>
              </a:spcBef>
              <a:spcAft>
                <a:spcPct val="0"/>
              </a:spcAft>
            </a:pPr>
            <a:r>
              <a:rPr lang="en-US" sz="2800" dirty="0" smtClean="0">
                <a:gradFill>
                  <a:gsLst>
                    <a:gs pos="0">
                      <a:srgbClr val="FFFFFF"/>
                    </a:gs>
                    <a:gs pos="100000">
                      <a:srgbClr val="FFFFFF"/>
                    </a:gs>
                  </a:gsLst>
                  <a:lin ang="5400000" scaled="0"/>
                </a:gradFill>
                <a:latin typeface="Segoe UI Light"/>
              </a:rPr>
              <a:t>Custom Deploy</a:t>
            </a:r>
          </a:p>
          <a:p>
            <a:pPr algn="ctr" defTabSz="685965" fontAlgn="base">
              <a:spcBef>
                <a:spcPct val="0"/>
              </a:spcBef>
              <a:spcAft>
                <a:spcPct val="0"/>
              </a:spcAft>
            </a:pPr>
            <a:r>
              <a:rPr lang="en-NZ" sz="2800" dirty="0" smtClean="0">
                <a:gradFill>
                  <a:gsLst>
                    <a:gs pos="0">
                      <a:srgbClr val="FFFFFF"/>
                    </a:gs>
                    <a:gs pos="100000">
                      <a:srgbClr val="FFFFFF"/>
                    </a:gs>
                  </a:gsLst>
                  <a:lin ang="5400000" scaled="0"/>
                </a:gradFill>
                <a:latin typeface="Segoe UI Light"/>
              </a:rPr>
              <a:t>Scripts</a:t>
            </a:r>
            <a:endParaRPr lang="en-US" sz="2800" dirty="0">
              <a:gradFill>
                <a:gsLst>
                  <a:gs pos="0">
                    <a:srgbClr val="FFFFFF"/>
                  </a:gs>
                  <a:gs pos="100000">
                    <a:srgbClr val="FFFFFF"/>
                  </a:gs>
                </a:gsLst>
                <a:lin ang="5400000" scaled="0"/>
              </a:gradFill>
              <a:latin typeface="Segoe UI Light"/>
            </a:endParaRPr>
          </a:p>
        </p:txBody>
      </p:sp>
      <p:sp>
        <p:nvSpPr>
          <p:cNvPr id="10" name="Rectangle 9"/>
          <p:cNvSpPr/>
          <p:nvPr/>
        </p:nvSpPr>
        <p:spPr bwMode="auto">
          <a:xfrm>
            <a:off x="8617656" y="3385622"/>
            <a:ext cx="1978950" cy="2017694"/>
          </a:xfrm>
          <a:prstGeom prst="rect">
            <a:avLst/>
          </a:prstGeom>
          <a:solidFill>
            <a:srgbClr val="7BAC00"/>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146306" tIns="91437" rIns="146306" bIns="91437" numCol="1" rtlCol="0" anchor="ctr" anchorCtr="0" compatLnSpc="1">
            <a:prstTxWarp prst="textNoShape">
              <a:avLst/>
            </a:prstTxWarp>
          </a:bodyPr>
          <a:lstStyle/>
          <a:p>
            <a:pPr algn="ctr" defTabSz="685965" fontAlgn="base">
              <a:spcBef>
                <a:spcPct val="0"/>
              </a:spcBef>
              <a:spcAft>
                <a:spcPct val="0"/>
              </a:spcAft>
            </a:pPr>
            <a:r>
              <a:rPr lang="en-NZ" sz="2800" dirty="0" smtClean="0">
                <a:gradFill>
                  <a:gsLst>
                    <a:gs pos="0">
                      <a:srgbClr val="FFFFFF"/>
                    </a:gs>
                    <a:gs pos="100000">
                      <a:srgbClr val="FFFFFF"/>
                    </a:gs>
                  </a:gsLst>
                  <a:lin ang="5400000" scaled="0"/>
                </a:gradFill>
                <a:latin typeface="Segoe UI Light"/>
              </a:rPr>
              <a:t>Scaling</a:t>
            </a:r>
            <a:endParaRPr lang="en-US" sz="2800" dirty="0">
              <a:gradFill>
                <a:gsLst>
                  <a:gs pos="0">
                    <a:srgbClr val="FFFFFF"/>
                  </a:gs>
                  <a:gs pos="100000">
                    <a:srgbClr val="FFFFFF"/>
                  </a:gs>
                </a:gsLst>
                <a:lin ang="5400000" scaled="0"/>
              </a:gradFill>
              <a:latin typeface="Segoe UI Light"/>
            </a:endParaRPr>
          </a:p>
        </p:txBody>
      </p:sp>
      <p:grpSp>
        <p:nvGrpSpPr>
          <p:cNvPr id="16" name="Group 15"/>
          <p:cNvGrpSpPr/>
          <p:nvPr/>
        </p:nvGrpSpPr>
        <p:grpSpPr>
          <a:xfrm>
            <a:off x="0" y="1210344"/>
            <a:ext cx="6024184" cy="4192972"/>
            <a:chOff x="0" y="1211261"/>
            <a:chExt cx="6024184" cy="41903882"/>
          </a:xfrm>
        </p:grpSpPr>
        <p:sp>
          <p:nvSpPr>
            <p:cNvPr id="5" name="Rectangle 4"/>
            <p:cNvSpPr/>
            <p:nvPr/>
          </p:nvSpPr>
          <p:spPr bwMode="auto">
            <a:xfrm>
              <a:off x="0" y="1211261"/>
              <a:ext cx="6024184" cy="41903882"/>
            </a:xfrm>
            <a:prstGeom prst="rect">
              <a:avLst/>
            </a:prstGeom>
            <a:solidFill>
              <a:srgbClr val="00188F"/>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68604" tIns="34304" rIns="68604" bIns="34304" numCol="1" rtlCol="0" anchor="ctr" anchorCtr="0" compatLnSpc="1">
              <a:prstTxWarp prst="textNoShape">
                <a:avLst/>
              </a:prstTxWarp>
            </a:bodyPr>
            <a:lstStyle/>
            <a:p>
              <a:pPr algn="ctr" defTabSz="685965" fontAlgn="base">
                <a:spcBef>
                  <a:spcPct val="0"/>
                </a:spcBef>
                <a:spcAft>
                  <a:spcPct val="0"/>
                </a:spcAft>
              </a:pPr>
              <a:endParaRPr lang="en-US" sz="1698" dirty="0">
                <a:gradFill>
                  <a:gsLst>
                    <a:gs pos="0">
                      <a:srgbClr val="FFFFFF"/>
                    </a:gs>
                    <a:gs pos="100000">
                      <a:srgbClr val="FFFFFF"/>
                    </a:gs>
                  </a:gsLst>
                  <a:lin ang="5400000" scaled="0"/>
                </a:gradFill>
              </a:endParaRPr>
            </a:p>
          </p:txBody>
        </p:sp>
        <p:sp>
          <p:nvSpPr>
            <p:cNvPr id="11" name="TextBox 10"/>
            <p:cNvSpPr txBox="1"/>
            <p:nvPr/>
          </p:nvSpPr>
          <p:spPr>
            <a:xfrm>
              <a:off x="332529" y="16574788"/>
              <a:ext cx="5691655" cy="15684369"/>
            </a:xfrm>
            <a:prstGeom prst="rect">
              <a:avLst/>
            </a:prstGeom>
            <a:noFill/>
          </p:spPr>
          <p:txBody>
            <a:bodyPr wrap="square" rtlCol="0">
              <a:spAutoFit/>
            </a:bodyPr>
            <a:lstStyle>
              <a:defPPr>
                <a:defRPr lang="en-US"/>
              </a:defPPr>
              <a:lvl1pPr defTabSz="932742">
                <a:defRPr sz="4800">
                  <a:gradFill>
                    <a:gsLst>
                      <a:gs pos="2917">
                        <a:schemeClr val="tx2">
                          <a:lumMod val="50000"/>
                        </a:schemeClr>
                      </a:gs>
                      <a:gs pos="100000">
                        <a:schemeClr val="tx2">
                          <a:lumMod val="50000"/>
                        </a:schemeClr>
                      </a:gs>
                    </a:gsLst>
                    <a:lin ang="5400000" scaled="0"/>
                  </a:gradFill>
                  <a:latin typeface="Segoe UI Light"/>
                </a:defRPr>
              </a:lvl1pPr>
            </a:lstStyle>
            <a:p>
              <a:r>
                <a:rPr lang="en-US" dirty="0" smtClean="0">
                  <a:gradFill>
                    <a:gsLst>
                      <a:gs pos="2917">
                        <a:schemeClr val="bg1"/>
                      </a:gs>
                      <a:gs pos="100000">
                        <a:schemeClr val="bg1"/>
                      </a:gs>
                    </a:gsLst>
                    <a:lin ang="5400000" scaled="0"/>
                  </a:gradFill>
                </a:rPr>
                <a:t>Content</a:t>
              </a:r>
              <a:r>
                <a:rPr lang="en-US" dirty="0">
                  <a:gradFill>
                    <a:gsLst>
                      <a:gs pos="2917">
                        <a:schemeClr val="bg1"/>
                      </a:gs>
                      <a:gs pos="100000">
                        <a:schemeClr val="bg1"/>
                      </a:gs>
                    </a:gsLst>
                    <a:lin ang="5400000" scaled="0"/>
                  </a:gradFill>
                </a:rPr>
                <a:t/>
              </a:r>
              <a:br>
                <a:rPr lang="en-US" dirty="0">
                  <a:gradFill>
                    <a:gsLst>
                      <a:gs pos="2917">
                        <a:schemeClr val="bg1"/>
                      </a:gs>
                      <a:gs pos="100000">
                        <a:schemeClr val="bg1"/>
                      </a:gs>
                    </a:gsLst>
                    <a:lin ang="5400000" scaled="0"/>
                  </a:gradFill>
                </a:rPr>
              </a:br>
              <a:endParaRPr lang="en-US" dirty="0">
                <a:gradFill>
                  <a:gsLst>
                    <a:gs pos="2917">
                      <a:schemeClr val="bg1"/>
                    </a:gs>
                    <a:gs pos="100000">
                      <a:schemeClr val="bg1"/>
                    </a:gs>
                  </a:gsLst>
                  <a:lin ang="5400000" scaled="0"/>
                </a:gradFill>
              </a:endParaRPr>
            </a:p>
          </p:txBody>
        </p:sp>
      </p:grpSp>
      <p:sp>
        <p:nvSpPr>
          <p:cNvPr id="17" name="Delay"/>
          <p:cNvSpPr/>
          <p:nvPr/>
        </p:nvSpPr>
        <p:spPr>
          <a:xfrm>
            <a:off x="4846638" y="-1262743"/>
            <a:ext cx="683305" cy="683305"/>
          </a:xfrm>
          <a:prstGeom prst="star5">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37" tIns="45719" rIns="91437" bIns="45719" numCol="1" spcCol="0" rtlCol="0" fromWordArt="0" anchor="ctr" anchorCtr="0" forceAA="0" compatLnSpc="1">
            <a:prstTxWarp prst="textNoShape">
              <a:avLst/>
            </a:prstTxWarp>
            <a:noAutofit/>
          </a:bodyPr>
          <a:lstStyle/>
          <a:p>
            <a:pPr algn="ctr" defTabSz="932901"/>
            <a:endParaRPr lang="en-US"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8788816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63" presetClass="path" presetSubtype="0" decel="100000" fill="hold" nodeType="withEffect">
                                  <p:stCondLst>
                                    <p:cond delay="0"/>
                                  </p:stCondLst>
                                  <p:childTnLst>
                                    <p:animMotion origin="layout" path="M 3.95711E-7 -4.41217E-6 L 0.05042 -4.41217E-6 " pathEditMode="relative" rAng="0" ptsTypes="AA">
                                      <p:cBhvr>
                                        <p:cTn id="9" dur="750" spd="-100000" fill="hold"/>
                                        <p:tgtEl>
                                          <p:spTgt spid="16"/>
                                        </p:tgtEl>
                                        <p:attrNameLst>
                                          <p:attrName>ppt_x</p:attrName>
                                          <p:attrName>ppt_y</p:attrName>
                                        </p:attrNameLst>
                                      </p:cBhvr>
                                      <p:rCtr x="2515" y="0"/>
                                    </p:animMotion>
                                  </p:childTnLst>
                                </p:cTn>
                              </p:par>
                              <p:par>
                                <p:cTn id="10" presetID="1" presetClass="entr" presetSubtype="0" fill="hold" grpId="0" nodeType="withEffect" nodePh="1">
                                  <p:stCondLst>
                                    <p:cond delay="250"/>
                                  </p:stCondLst>
                                  <p:endCondLst>
                                    <p:cond evt="begin" delay="0">
                                      <p:tn val="10"/>
                                    </p:cond>
                                  </p:endCondLst>
                                  <p:childTnLst>
                                    <p:set>
                                      <p:cBhvr>
                                        <p:cTn id="11" dur="1" fill="hold">
                                          <p:stCondLst>
                                            <p:cond delay="0"/>
                                          </p:stCondLst>
                                        </p:cTn>
                                        <p:tgtEl>
                                          <p:spTgt spid="17"/>
                                        </p:tgtEl>
                                        <p:attrNameLst>
                                          <p:attrName>style.visibility</p:attrName>
                                        </p:attrNameLst>
                                      </p:cBhvr>
                                      <p:to>
                                        <p:strVal val="visible"/>
                                      </p:to>
                                    </p:set>
                                  </p:childTnLst>
                                </p:cTn>
                              </p:par>
                              <p:par>
                                <p:cTn id="12" presetID="1" presetClass="entr" presetSubtype="0" fill="hold" grpId="0" nodeType="withEffect">
                                  <p:stCondLst>
                                    <p:cond delay="250"/>
                                  </p:stCondLst>
                                  <p:childTnLst>
                                    <p:set>
                                      <p:cBhvr>
                                        <p:cTn id="13" dur="1" fill="hold">
                                          <p:stCondLst>
                                            <p:cond delay="749"/>
                                          </p:stCondLst>
                                        </p:cTn>
                                        <p:tgtEl>
                                          <p:spTgt spid="6"/>
                                        </p:tgtEl>
                                        <p:attrNameLst>
                                          <p:attrName>style.visibility</p:attrName>
                                        </p:attrNameLst>
                                      </p:cBhvr>
                                      <p:to>
                                        <p:strVal val="visible"/>
                                      </p:to>
                                    </p:set>
                                  </p:childTnLst>
                                </p:cTn>
                              </p:par>
                              <p:par>
                                <p:cTn id="14" presetID="6" presetClass="emph" presetSubtype="0" accel="100000" autoRev="1" fill="hold" grpId="1" nodeType="withEffect">
                                  <p:stCondLst>
                                    <p:cond delay="250"/>
                                  </p:stCondLst>
                                  <p:childTnLst>
                                    <p:animScale>
                                      <p:cBhvr>
                                        <p:cTn id="15" dur="750" fill="hold"/>
                                        <p:tgtEl>
                                          <p:spTgt spid="6"/>
                                        </p:tgtEl>
                                      </p:cBhvr>
                                      <p:by x="0" y="0"/>
                                    </p:animScale>
                                  </p:childTnLst>
                                </p:cTn>
                              </p:par>
                              <p:par>
                                <p:cTn id="16" presetID="42" presetClass="path" presetSubtype="0" accel="100000" autoRev="1" fill="hold" grpId="2" nodeType="withEffect">
                                  <p:stCondLst>
                                    <p:cond delay="250"/>
                                  </p:stCondLst>
                                  <p:childTnLst>
                                    <p:animMotion origin="layout" path="M 1.79474E-6 2.36496E-6 L 0.08054 0.14435 " pathEditMode="relative" rAng="0" ptsTypes="AA">
                                      <p:cBhvr>
                                        <p:cTn id="17" dur="750" fill="hold"/>
                                        <p:tgtEl>
                                          <p:spTgt spid="6"/>
                                        </p:tgtEl>
                                        <p:attrNameLst>
                                          <p:attrName>ppt_x</p:attrName>
                                          <p:attrName>ppt_y</p:attrName>
                                        </p:attrNameLst>
                                      </p:cBhvr>
                                      <p:rCtr x="4021" y="7217"/>
                                    </p:animMotion>
                                  </p:childTnLst>
                                </p:cTn>
                              </p:par>
                              <p:par>
                                <p:cTn id="18" presetID="1" presetClass="entr" presetSubtype="0" fill="hold" grpId="0" nodeType="withEffect">
                                  <p:stCondLst>
                                    <p:cond delay="350"/>
                                  </p:stCondLst>
                                  <p:childTnLst>
                                    <p:set>
                                      <p:cBhvr>
                                        <p:cTn id="19" dur="1" fill="hold">
                                          <p:stCondLst>
                                            <p:cond delay="799"/>
                                          </p:stCondLst>
                                        </p:cTn>
                                        <p:tgtEl>
                                          <p:spTgt spid="8"/>
                                        </p:tgtEl>
                                        <p:attrNameLst>
                                          <p:attrName>style.visibility</p:attrName>
                                        </p:attrNameLst>
                                      </p:cBhvr>
                                      <p:to>
                                        <p:strVal val="visible"/>
                                      </p:to>
                                    </p:set>
                                  </p:childTnLst>
                                </p:cTn>
                              </p:par>
                              <p:par>
                                <p:cTn id="20" presetID="6" presetClass="emph" presetSubtype="0" accel="100000" autoRev="1" fill="hold" grpId="1" nodeType="withEffect">
                                  <p:stCondLst>
                                    <p:cond delay="350"/>
                                  </p:stCondLst>
                                  <p:childTnLst>
                                    <p:animScale>
                                      <p:cBhvr>
                                        <p:cTn id="21" dur="800" fill="hold"/>
                                        <p:tgtEl>
                                          <p:spTgt spid="8"/>
                                        </p:tgtEl>
                                      </p:cBhvr>
                                      <p:by x="0" y="0"/>
                                    </p:animScale>
                                  </p:childTnLst>
                                </p:cTn>
                              </p:par>
                              <p:par>
                                <p:cTn id="22" presetID="42" presetClass="path" presetSubtype="0" accel="100000" autoRev="1" fill="hold" grpId="2" nodeType="withEffect">
                                  <p:stCondLst>
                                    <p:cond delay="350"/>
                                  </p:stCondLst>
                                  <p:childTnLst>
                                    <p:animMotion origin="layout" path="M -2.34874E-6 2.36496E-6 L -0.08054 0.14435 " pathEditMode="relative" rAng="0" ptsTypes="AA">
                                      <p:cBhvr>
                                        <p:cTn id="23" dur="800" fill="hold"/>
                                        <p:tgtEl>
                                          <p:spTgt spid="8"/>
                                        </p:tgtEl>
                                        <p:attrNameLst>
                                          <p:attrName>ppt_x</p:attrName>
                                          <p:attrName>ppt_y</p:attrName>
                                        </p:attrNameLst>
                                      </p:cBhvr>
                                      <p:rCtr x="-4034" y="7217"/>
                                    </p:animMotion>
                                  </p:childTnLst>
                                </p:cTn>
                              </p:par>
                              <p:par>
                                <p:cTn id="24" presetID="1" presetClass="entr" presetSubtype="0" fill="hold" grpId="0" nodeType="withEffect">
                                  <p:stCondLst>
                                    <p:cond delay="450"/>
                                  </p:stCondLst>
                                  <p:childTnLst>
                                    <p:set>
                                      <p:cBhvr>
                                        <p:cTn id="25" dur="1" fill="hold">
                                          <p:stCondLst>
                                            <p:cond delay="799"/>
                                          </p:stCondLst>
                                        </p:cTn>
                                        <p:tgtEl>
                                          <p:spTgt spid="10"/>
                                        </p:tgtEl>
                                        <p:attrNameLst>
                                          <p:attrName>style.visibility</p:attrName>
                                        </p:attrNameLst>
                                      </p:cBhvr>
                                      <p:to>
                                        <p:strVal val="visible"/>
                                      </p:to>
                                    </p:set>
                                  </p:childTnLst>
                                </p:cTn>
                              </p:par>
                              <p:par>
                                <p:cTn id="26" presetID="6" presetClass="emph" presetSubtype="0" accel="100000" autoRev="1" fill="hold" grpId="1" nodeType="withEffect">
                                  <p:stCondLst>
                                    <p:cond delay="450"/>
                                  </p:stCondLst>
                                  <p:childTnLst>
                                    <p:animScale>
                                      <p:cBhvr>
                                        <p:cTn id="27" dur="800" fill="hold"/>
                                        <p:tgtEl>
                                          <p:spTgt spid="10"/>
                                        </p:tgtEl>
                                      </p:cBhvr>
                                      <p:by x="0" y="0"/>
                                    </p:animScale>
                                  </p:childTnLst>
                                </p:cTn>
                              </p:par>
                              <p:par>
                                <p:cTn id="28" presetID="42" presetClass="path" presetSubtype="0" accel="100000" autoRev="1" fill="hold" grpId="2" nodeType="withEffect">
                                  <p:stCondLst>
                                    <p:cond delay="450"/>
                                  </p:stCondLst>
                                  <p:childTnLst>
                                    <p:animMotion origin="layout" path="M -2.34874E-6 -4.22606E-6 L -0.08054 -0.14412 " pathEditMode="relative" rAng="0" ptsTypes="AA">
                                      <p:cBhvr>
                                        <p:cTn id="29" dur="800" fill="hold"/>
                                        <p:tgtEl>
                                          <p:spTgt spid="10"/>
                                        </p:tgtEl>
                                        <p:attrNameLst>
                                          <p:attrName>ppt_x</p:attrName>
                                          <p:attrName>ppt_y</p:attrName>
                                        </p:attrNameLst>
                                      </p:cBhvr>
                                      <p:rCtr x="-4034" y="-7217"/>
                                    </p:animMotion>
                                  </p:childTnLst>
                                </p:cTn>
                              </p:par>
                              <p:par>
                                <p:cTn id="30" presetID="1" presetClass="entr" presetSubtype="0" fill="hold" grpId="0" nodeType="withEffect">
                                  <p:stCondLst>
                                    <p:cond delay="550"/>
                                  </p:stCondLst>
                                  <p:childTnLst>
                                    <p:set>
                                      <p:cBhvr>
                                        <p:cTn id="31" dur="1" fill="hold">
                                          <p:stCondLst>
                                            <p:cond delay="799"/>
                                          </p:stCondLst>
                                        </p:cTn>
                                        <p:tgtEl>
                                          <p:spTgt spid="9"/>
                                        </p:tgtEl>
                                        <p:attrNameLst>
                                          <p:attrName>style.visibility</p:attrName>
                                        </p:attrNameLst>
                                      </p:cBhvr>
                                      <p:to>
                                        <p:strVal val="visible"/>
                                      </p:to>
                                    </p:set>
                                  </p:childTnLst>
                                </p:cTn>
                              </p:par>
                              <p:par>
                                <p:cTn id="32" presetID="6" presetClass="emph" presetSubtype="0" accel="100000" autoRev="1" fill="hold" grpId="1" nodeType="withEffect">
                                  <p:stCondLst>
                                    <p:cond delay="550"/>
                                  </p:stCondLst>
                                  <p:childTnLst>
                                    <p:animScale>
                                      <p:cBhvr>
                                        <p:cTn id="33" dur="800" fill="hold"/>
                                        <p:tgtEl>
                                          <p:spTgt spid="9"/>
                                        </p:tgtEl>
                                      </p:cBhvr>
                                      <p:by x="0" y="0"/>
                                    </p:animScale>
                                  </p:childTnLst>
                                </p:cTn>
                              </p:par>
                              <p:par>
                                <p:cTn id="34" presetID="42" presetClass="path" presetSubtype="0" accel="100000" autoRev="1" fill="hold" grpId="2" nodeType="withEffect">
                                  <p:stCondLst>
                                    <p:cond delay="550"/>
                                  </p:stCondLst>
                                  <p:childTnLst>
                                    <p:animMotion origin="layout" path="M 1.79474E-6 -4.22606E-6 L 0.08054 -0.14412 " pathEditMode="relative" rAng="0" ptsTypes="AA">
                                      <p:cBhvr>
                                        <p:cTn id="35" dur="800" fill="hold"/>
                                        <p:tgtEl>
                                          <p:spTgt spid="9"/>
                                        </p:tgtEl>
                                        <p:attrNameLst>
                                          <p:attrName>ppt_x</p:attrName>
                                          <p:attrName>ppt_y</p:attrName>
                                        </p:attrNameLst>
                                      </p:cBhvr>
                                      <p:rCtr x="4021" y="-721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6" grpId="2" animBg="1"/>
      <p:bldP spid="8" grpId="0" animBg="1"/>
      <p:bldP spid="8" grpId="1" animBg="1"/>
      <p:bldP spid="8" grpId="2" animBg="1"/>
      <p:bldP spid="9" grpId="0" animBg="1"/>
      <p:bldP spid="9" grpId="1" animBg="1"/>
      <p:bldP spid="9" grpId="2" animBg="1"/>
      <p:bldP spid="10" grpId="0" animBg="1"/>
      <p:bldP spid="10" grpId="1" animBg="1"/>
      <p:bldP spid="10" grpId="2" animBg="1"/>
      <p:bldP spid="17"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Resources</a:t>
            </a:r>
            <a:endParaRPr lang="en-US" dirty="0"/>
          </a:p>
        </p:txBody>
      </p:sp>
      <p:sp>
        <p:nvSpPr>
          <p:cNvPr id="3" name="Text Placeholder 2"/>
          <p:cNvSpPr>
            <a:spLocks noGrp="1"/>
          </p:cNvSpPr>
          <p:nvPr>
            <p:ph type="body" sz="quarter" idx="4294967295"/>
          </p:nvPr>
        </p:nvSpPr>
        <p:spPr>
          <a:xfrm>
            <a:off x="466551" y="1985606"/>
            <a:ext cx="11099800" cy="3967162"/>
          </a:xfrm>
          <a:solidFill>
            <a:schemeClr val="accent3">
              <a:lumMod val="40000"/>
              <a:lumOff val="60000"/>
            </a:schemeClr>
          </a:solidFill>
        </p:spPr>
        <p:txBody>
          <a:bodyPr>
            <a:normAutofit/>
          </a:bodyPr>
          <a:lstStyle/>
          <a:p>
            <a:pPr marL="0" indent="0">
              <a:buNone/>
            </a:pPr>
            <a:r>
              <a:rPr lang="en-NZ" dirty="0" smtClean="0">
                <a:solidFill>
                  <a:schemeClr val="bg1"/>
                </a:solidFill>
              </a:rPr>
              <a:t>Custom Build Scripts</a:t>
            </a:r>
            <a:r>
              <a:rPr lang="en-NZ" dirty="0">
                <a:solidFill>
                  <a:schemeClr val="bg1"/>
                </a:solidFill>
              </a:rPr>
              <a:t>: </a:t>
            </a:r>
            <a:r>
              <a:rPr lang="en-NZ" dirty="0">
                <a:solidFill>
                  <a:schemeClr val="bg1"/>
                </a:solidFill>
                <a:hlinkClick r:id="rId3"/>
              </a:rPr>
              <a:t>http://</a:t>
            </a:r>
            <a:r>
              <a:rPr lang="en-NZ" dirty="0" smtClean="0">
                <a:solidFill>
                  <a:schemeClr val="bg1"/>
                </a:solidFill>
                <a:hlinkClick r:id="rId3"/>
              </a:rPr>
              <a:t>goo.gl/p7IFu7</a:t>
            </a:r>
            <a:endParaRPr lang="en-NZ" dirty="0" smtClean="0">
              <a:solidFill>
                <a:schemeClr val="bg1"/>
              </a:solidFill>
            </a:endParaRPr>
          </a:p>
          <a:p>
            <a:pPr marL="0" indent="0">
              <a:buNone/>
            </a:pPr>
            <a:r>
              <a:rPr lang="en-NZ" dirty="0" smtClean="0">
                <a:solidFill>
                  <a:schemeClr val="bg1"/>
                </a:solidFill>
              </a:rPr>
              <a:t>Fluent </a:t>
            </a:r>
            <a:r>
              <a:rPr lang="en-NZ" dirty="0" err="1" smtClean="0">
                <a:solidFill>
                  <a:schemeClr val="bg1"/>
                </a:solidFill>
              </a:rPr>
              <a:t>NHibernate</a:t>
            </a:r>
            <a:r>
              <a:rPr lang="en-NZ" dirty="0">
                <a:solidFill>
                  <a:schemeClr val="bg1"/>
                </a:solidFill>
              </a:rPr>
              <a:t>: </a:t>
            </a:r>
            <a:r>
              <a:rPr lang="en-NZ" dirty="0">
                <a:solidFill>
                  <a:schemeClr val="bg1"/>
                </a:solidFill>
                <a:hlinkClick r:id="rId4"/>
              </a:rPr>
              <a:t>http://</a:t>
            </a:r>
            <a:r>
              <a:rPr lang="en-NZ" dirty="0" smtClean="0">
                <a:solidFill>
                  <a:schemeClr val="bg1"/>
                </a:solidFill>
                <a:hlinkClick r:id="rId4"/>
              </a:rPr>
              <a:t>goo.gl/Gr43Qi</a:t>
            </a:r>
            <a:endParaRPr lang="en-NZ" dirty="0" smtClean="0">
              <a:solidFill>
                <a:schemeClr val="bg1"/>
              </a:solidFill>
            </a:endParaRPr>
          </a:p>
          <a:p>
            <a:pPr marL="0" indent="0">
              <a:buNone/>
            </a:pPr>
            <a:r>
              <a:rPr lang="en-NZ" dirty="0">
                <a:solidFill>
                  <a:schemeClr val="bg1"/>
                </a:solidFill>
              </a:rPr>
              <a:t>Fluent Migrator: </a:t>
            </a:r>
            <a:r>
              <a:rPr lang="en-NZ" dirty="0">
                <a:solidFill>
                  <a:schemeClr val="bg1"/>
                </a:solidFill>
                <a:hlinkClick r:id="rId5"/>
              </a:rPr>
              <a:t>http://</a:t>
            </a:r>
            <a:r>
              <a:rPr lang="en-NZ" dirty="0" smtClean="0">
                <a:solidFill>
                  <a:schemeClr val="bg1"/>
                </a:solidFill>
                <a:hlinkClick r:id="rId5"/>
              </a:rPr>
              <a:t>goo.gl/nNY5LG</a:t>
            </a:r>
            <a:endParaRPr lang="en-NZ" dirty="0" smtClean="0">
              <a:solidFill>
                <a:schemeClr val="bg1"/>
              </a:solidFill>
            </a:endParaRPr>
          </a:p>
          <a:p>
            <a:pPr marL="0" indent="0">
              <a:buNone/>
            </a:pPr>
            <a:r>
              <a:rPr lang="en-NZ" dirty="0">
                <a:solidFill>
                  <a:schemeClr val="bg1"/>
                </a:solidFill>
              </a:rPr>
              <a:t>Cassette: </a:t>
            </a:r>
            <a:r>
              <a:rPr lang="en-NZ" dirty="0">
                <a:solidFill>
                  <a:schemeClr val="bg1"/>
                </a:solidFill>
                <a:hlinkClick r:id="rId6"/>
              </a:rPr>
              <a:t>http://</a:t>
            </a:r>
            <a:r>
              <a:rPr lang="en-NZ" dirty="0" smtClean="0">
                <a:solidFill>
                  <a:schemeClr val="bg1"/>
                </a:solidFill>
                <a:hlinkClick r:id="rId6"/>
              </a:rPr>
              <a:t>goo.gl/dqYUuu</a:t>
            </a:r>
            <a:endParaRPr lang="en-NZ" dirty="0" smtClean="0">
              <a:solidFill>
                <a:schemeClr val="bg1"/>
              </a:solidFill>
            </a:endParaRPr>
          </a:p>
          <a:p>
            <a:pPr marL="0" indent="0">
              <a:buNone/>
            </a:pPr>
            <a:r>
              <a:rPr lang="en-NZ" dirty="0" err="1" smtClean="0">
                <a:solidFill>
                  <a:schemeClr val="bg1"/>
                </a:solidFill>
              </a:rPr>
              <a:t>Moq</a:t>
            </a:r>
            <a:r>
              <a:rPr lang="en-NZ" dirty="0">
                <a:solidFill>
                  <a:schemeClr val="bg1"/>
                </a:solidFill>
              </a:rPr>
              <a:t>: </a:t>
            </a:r>
            <a:r>
              <a:rPr lang="en-NZ" dirty="0">
                <a:solidFill>
                  <a:schemeClr val="bg1"/>
                </a:solidFill>
                <a:hlinkClick r:id="rId7"/>
              </a:rPr>
              <a:t>http://</a:t>
            </a:r>
            <a:r>
              <a:rPr lang="en-NZ" dirty="0" smtClean="0">
                <a:solidFill>
                  <a:schemeClr val="bg1"/>
                </a:solidFill>
                <a:hlinkClick r:id="rId7"/>
              </a:rPr>
              <a:t>goo.gl/N5i7FD</a:t>
            </a:r>
            <a:endParaRPr lang="en-NZ" dirty="0" smtClean="0">
              <a:solidFill>
                <a:schemeClr val="bg1"/>
              </a:solidFill>
            </a:endParaRPr>
          </a:p>
          <a:p>
            <a:pPr marL="0" indent="0">
              <a:buNone/>
            </a:pPr>
            <a:endParaRPr lang="en-NZ" dirty="0" smtClean="0">
              <a:solidFill>
                <a:schemeClr val="bg1"/>
              </a:solidFill>
            </a:endParaRPr>
          </a:p>
          <a:p>
            <a:pPr marL="0" indent="0">
              <a:buNone/>
            </a:pPr>
            <a:endParaRPr lang="en-US" dirty="0" smtClean="0">
              <a:solidFill>
                <a:schemeClr val="bg1"/>
              </a:solidFill>
            </a:endParaRPr>
          </a:p>
        </p:txBody>
      </p:sp>
    </p:spTree>
    <p:extLst>
      <p:ext uri="{BB962C8B-B14F-4D97-AF65-F5344CB8AC3E}">
        <p14:creationId xmlns:p14="http://schemas.microsoft.com/office/powerpoint/2010/main" val="1017579039"/>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0147" y="-1154345"/>
            <a:ext cx="9486112" cy="9484767"/>
          </a:xfrm>
          <a:prstGeom prst="rect">
            <a:avLst/>
          </a:prstGeom>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pic>
      <p:sp>
        <p:nvSpPr>
          <p:cNvPr id="2" name="Title 1"/>
          <p:cNvSpPr>
            <a:spLocks noGrp="1"/>
          </p:cNvSpPr>
          <p:nvPr>
            <p:ph type="title"/>
          </p:nvPr>
        </p:nvSpPr>
        <p:spPr>
          <a:xfrm>
            <a:off x="529664" y="51184"/>
            <a:ext cx="11375536" cy="761747"/>
          </a:xfrm>
        </p:spPr>
        <p:txBody>
          <a:bodyPr/>
          <a:lstStyle/>
          <a:p>
            <a:r>
              <a:rPr lang="en-US" dirty="0" smtClean="0"/>
              <a:t>The Global Sponsors</a:t>
            </a:r>
            <a:endParaRPr lang="nl-BE" dirty="0"/>
          </a:p>
        </p:txBody>
      </p:sp>
      <p:graphicFrame>
        <p:nvGraphicFramePr>
          <p:cNvPr id="6" name="Table 5"/>
          <p:cNvGraphicFramePr>
            <a:graphicFrameLocks noGrp="1"/>
          </p:cNvGraphicFramePr>
          <p:nvPr>
            <p:extLst/>
          </p:nvPr>
        </p:nvGraphicFramePr>
        <p:xfrm>
          <a:off x="1148435" y="2359808"/>
          <a:ext cx="7834830" cy="2140696"/>
        </p:xfrm>
        <a:graphic>
          <a:graphicData uri="http://schemas.openxmlformats.org/drawingml/2006/table">
            <a:tbl>
              <a:tblPr/>
              <a:tblGrid>
                <a:gridCol w="3525673"/>
                <a:gridCol w="783484"/>
                <a:gridCol w="3525673"/>
              </a:tblGrid>
              <a:tr h="267587">
                <a:tc>
                  <a:txBody>
                    <a:bodyPr/>
                    <a:lstStyle/>
                    <a:p>
                      <a:pPr algn="ctr"/>
                      <a:endParaRPr lang="nl-BE" sz="1300" dirty="0"/>
                    </a:p>
                  </a:txBody>
                  <a:tcPr marL="65532" marR="65532" marT="32761" marB="32761" anchor="ctr">
                    <a:lnL>
                      <a:noFill/>
                    </a:lnL>
                    <a:lnR>
                      <a:noFill/>
                    </a:lnR>
                    <a:lnT>
                      <a:noFill/>
                    </a:lnT>
                    <a:lnB>
                      <a:noFill/>
                    </a:lnB>
                  </a:tcPr>
                </a:tc>
                <a:tc>
                  <a:txBody>
                    <a:bodyPr/>
                    <a:lstStyle/>
                    <a:p>
                      <a:endParaRPr lang="nl-BE" sz="1300"/>
                    </a:p>
                  </a:txBody>
                  <a:tcPr marL="65532" marR="65532" marT="32761" marB="32761" anchor="ctr">
                    <a:lnL>
                      <a:noFill/>
                    </a:lnL>
                    <a:lnR>
                      <a:noFill/>
                    </a:lnR>
                    <a:lnT>
                      <a:noFill/>
                    </a:lnT>
                    <a:lnB>
                      <a:noFill/>
                    </a:lnB>
                  </a:tcPr>
                </a:tc>
                <a:tc>
                  <a:txBody>
                    <a:bodyPr/>
                    <a:lstStyle/>
                    <a:p>
                      <a:pPr algn="ctr"/>
                      <a:endParaRPr lang="nl-BE" sz="1300"/>
                    </a:p>
                  </a:txBody>
                  <a:tcPr marL="65532" marR="65532" marT="32761" marB="32761" anchor="ctr">
                    <a:lnL>
                      <a:noFill/>
                    </a:lnL>
                    <a:lnR>
                      <a:noFill/>
                    </a:lnR>
                    <a:lnT>
                      <a:noFill/>
                    </a:lnT>
                    <a:lnB>
                      <a:noFill/>
                    </a:lnB>
                  </a:tcPr>
                </a:tc>
              </a:tr>
              <a:tr h="267587">
                <a:tc>
                  <a:txBody>
                    <a:bodyPr/>
                    <a:lstStyle/>
                    <a:p>
                      <a:pPr algn="ctr"/>
                      <a:endParaRPr lang="nl-BE" sz="1300"/>
                    </a:p>
                  </a:txBody>
                  <a:tcPr marL="65532" marR="65532" marT="32761" marB="32761" anchor="ctr">
                    <a:lnL>
                      <a:noFill/>
                    </a:lnL>
                    <a:lnR>
                      <a:noFill/>
                    </a:lnR>
                    <a:lnT>
                      <a:noFill/>
                    </a:lnT>
                    <a:lnB>
                      <a:noFill/>
                    </a:lnB>
                  </a:tcPr>
                </a:tc>
                <a:tc>
                  <a:txBody>
                    <a:bodyPr/>
                    <a:lstStyle/>
                    <a:p>
                      <a:r>
                        <a:rPr lang="nl-BE" sz="1300"/>
                        <a:t> </a:t>
                      </a:r>
                    </a:p>
                  </a:txBody>
                  <a:tcPr marL="65532" marR="65532" marT="32761" marB="32761" anchor="ctr">
                    <a:lnL>
                      <a:noFill/>
                    </a:lnL>
                    <a:lnR>
                      <a:noFill/>
                    </a:lnR>
                    <a:lnT>
                      <a:noFill/>
                    </a:lnT>
                    <a:lnB>
                      <a:noFill/>
                    </a:lnB>
                  </a:tcPr>
                </a:tc>
                <a:tc>
                  <a:txBody>
                    <a:bodyPr/>
                    <a:lstStyle/>
                    <a:p>
                      <a:pPr algn="ctr"/>
                      <a:endParaRPr lang="nl-BE" sz="1300" dirty="0"/>
                    </a:p>
                  </a:txBody>
                  <a:tcPr marL="65532" marR="65532" marT="32761" marB="32761" anchor="ctr">
                    <a:lnL>
                      <a:noFill/>
                    </a:lnL>
                    <a:lnR>
                      <a:noFill/>
                    </a:lnR>
                    <a:lnT>
                      <a:noFill/>
                    </a:lnT>
                    <a:lnB>
                      <a:noFill/>
                    </a:lnB>
                  </a:tcPr>
                </a:tc>
              </a:tr>
              <a:tr h="267587">
                <a:tc>
                  <a:txBody>
                    <a:bodyPr/>
                    <a:lstStyle/>
                    <a:p>
                      <a:pPr algn="ctr"/>
                      <a:endParaRPr lang="nl-BE" sz="1300"/>
                    </a:p>
                  </a:txBody>
                  <a:tcPr marL="65532" marR="65532" marT="32761" marB="32761" anchor="ctr">
                    <a:lnL>
                      <a:noFill/>
                    </a:lnL>
                    <a:lnR>
                      <a:noFill/>
                    </a:lnR>
                    <a:lnT>
                      <a:noFill/>
                    </a:lnT>
                    <a:lnB>
                      <a:noFill/>
                    </a:lnB>
                  </a:tcPr>
                </a:tc>
                <a:tc>
                  <a:txBody>
                    <a:bodyPr/>
                    <a:lstStyle/>
                    <a:p>
                      <a:r>
                        <a:rPr lang="nl-BE" sz="1300"/>
                        <a:t> </a:t>
                      </a:r>
                    </a:p>
                  </a:txBody>
                  <a:tcPr marL="65532" marR="65532" marT="32761" marB="32761" anchor="ctr">
                    <a:lnL>
                      <a:noFill/>
                    </a:lnL>
                    <a:lnR>
                      <a:noFill/>
                    </a:lnR>
                    <a:lnT>
                      <a:noFill/>
                    </a:lnT>
                    <a:lnB>
                      <a:noFill/>
                    </a:lnB>
                  </a:tcPr>
                </a:tc>
                <a:tc>
                  <a:txBody>
                    <a:bodyPr/>
                    <a:lstStyle/>
                    <a:p>
                      <a:pPr algn="ctr"/>
                      <a:endParaRPr lang="nl-BE" sz="1300"/>
                    </a:p>
                  </a:txBody>
                  <a:tcPr marL="65532" marR="65532" marT="32761" marB="32761" anchor="ctr">
                    <a:lnL>
                      <a:noFill/>
                    </a:lnL>
                    <a:lnR>
                      <a:noFill/>
                    </a:lnR>
                    <a:lnT>
                      <a:noFill/>
                    </a:lnT>
                    <a:lnB>
                      <a:noFill/>
                    </a:lnB>
                  </a:tcPr>
                </a:tc>
              </a:tr>
              <a:tr h="267587">
                <a:tc>
                  <a:txBody>
                    <a:bodyPr/>
                    <a:lstStyle/>
                    <a:p>
                      <a:pPr algn="ctr"/>
                      <a:endParaRPr lang="nl-BE" sz="1300"/>
                    </a:p>
                  </a:txBody>
                  <a:tcPr marL="65532" marR="65532" marT="32761" marB="32761" anchor="ctr">
                    <a:lnL>
                      <a:noFill/>
                    </a:lnL>
                    <a:lnR>
                      <a:noFill/>
                    </a:lnR>
                    <a:lnT>
                      <a:noFill/>
                    </a:lnT>
                    <a:lnB>
                      <a:noFill/>
                    </a:lnB>
                  </a:tcPr>
                </a:tc>
                <a:tc>
                  <a:txBody>
                    <a:bodyPr/>
                    <a:lstStyle/>
                    <a:p>
                      <a:r>
                        <a:rPr lang="nl-BE" sz="1300"/>
                        <a:t> </a:t>
                      </a:r>
                    </a:p>
                  </a:txBody>
                  <a:tcPr marL="65532" marR="65532" marT="32761" marB="32761" anchor="ctr">
                    <a:lnL>
                      <a:noFill/>
                    </a:lnL>
                    <a:lnR>
                      <a:noFill/>
                    </a:lnR>
                    <a:lnT>
                      <a:noFill/>
                    </a:lnT>
                    <a:lnB>
                      <a:noFill/>
                    </a:lnB>
                  </a:tcPr>
                </a:tc>
                <a:tc>
                  <a:txBody>
                    <a:bodyPr/>
                    <a:lstStyle/>
                    <a:p>
                      <a:pPr algn="ctr"/>
                      <a:endParaRPr lang="nl-BE" sz="1300"/>
                    </a:p>
                  </a:txBody>
                  <a:tcPr marL="65532" marR="65532" marT="32761" marB="32761" anchor="ctr">
                    <a:lnL>
                      <a:noFill/>
                    </a:lnL>
                    <a:lnR>
                      <a:noFill/>
                    </a:lnR>
                    <a:lnT>
                      <a:noFill/>
                    </a:lnT>
                    <a:lnB>
                      <a:noFill/>
                    </a:lnB>
                  </a:tcPr>
                </a:tc>
              </a:tr>
              <a:tr h="267587">
                <a:tc>
                  <a:txBody>
                    <a:bodyPr/>
                    <a:lstStyle/>
                    <a:p>
                      <a:pPr algn="ctr"/>
                      <a:endParaRPr lang="nl-BE" sz="1300"/>
                    </a:p>
                  </a:txBody>
                  <a:tcPr marL="65532" marR="65532" marT="32761" marB="32761" anchor="ctr">
                    <a:lnL>
                      <a:noFill/>
                    </a:lnL>
                    <a:lnR>
                      <a:noFill/>
                    </a:lnR>
                    <a:lnT>
                      <a:noFill/>
                    </a:lnT>
                    <a:lnB>
                      <a:noFill/>
                    </a:lnB>
                  </a:tcPr>
                </a:tc>
                <a:tc>
                  <a:txBody>
                    <a:bodyPr/>
                    <a:lstStyle/>
                    <a:p>
                      <a:r>
                        <a:rPr lang="nl-BE" sz="1300"/>
                        <a:t> </a:t>
                      </a:r>
                    </a:p>
                  </a:txBody>
                  <a:tcPr marL="65532" marR="65532" marT="32761" marB="32761" anchor="ctr">
                    <a:lnL>
                      <a:noFill/>
                    </a:lnL>
                    <a:lnR>
                      <a:noFill/>
                    </a:lnR>
                    <a:lnT>
                      <a:noFill/>
                    </a:lnT>
                    <a:lnB>
                      <a:noFill/>
                    </a:lnB>
                  </a:tcPr>
                </a:tc>
                <a:tc>
                  <a:txBody>
                    <a:bodyPr/>
                    <a:lstStyle/>
                    <a:p>
                      <a:pPr algn="ctr"/>
                      <a:endParaRPr lang="nl-BE" sz="1300"/>
                    </a:p>
                  </a:txBody>
                  <a:tcPr marL="65532" marR="65532" marT="32761" marB="32761" anchor="ctr">
                    <a:lnL>
                      <a:noFill/>
                    </a:lnL>
                    <a:lnR>
                      <a:noFill/>
                    </a:lnR>
                    <a:lnT>
                      <a:noFill/>
                    </a:lnT>
                    <a:lnB>
                      <a:noFill/>
                    </a:lnB>
                  </a:tcPr>
                </a:tc>
              </a:tr>
              <a:tr h="267587">
                <a:tc>
                  <a:txBody>
                    <a:bodyPr/>
                    <a:lstStyle/>
                    <a:p>
                      <a:pPr algn="ctr"/>
                      <a:endParaRPr lang="nl-BE" sz="1300"/>
                    </a:p>
                  </a:txBody>
                  <a:tcPr marL="65532" marR="65532" marT="32761" marB="32761" anchor="ctr">
                    <a:lnL>
                      <a:noFill/>
                    </a:lnL>
                    <a:lnR>
                      <a:noFill/>
                    </a:lnR>
                    <a:lnT>
                      <a:noFill/>
                    </a:lnT>
                    <a:lnB>
                      <a:noFill/>
                    </a:lnB>
                  </a:tcPr>
                </a:tc>
                <a:tc>
                  <a:txBody>
                    <a:bodyPr/>
                    <a:lstStyle/>
                    <a:p>
                      <a:r>
                        <a:rPr lang="nl-BE" sz="1300"/>
                        <a:t> </a:t>
                      </a:r>
                    </a:p>
                  </a:txBody>
                  <a:tcPr marL="65532" marR="65532" marT="32761" marB="32761" anchor="ctr">
                    <a:lnL>
                      <a:noFill/>
                    </a:lnL>
                    <a:lnR>
                      <a:noFill/>
                    </a:lnR>
                    <a:lnT>
                      <a:noFill/>
                    </a:lnT>
                    <a:lnB>
                      <a:noFill/>
                    </a:lnB>
                  </a:tcPr>
                </a:tc>
                <a:tc>
                  <a:txBody>
                    <a:bodyPr/>
                    <a:lstStyle/>
                    <a:p>
                      <a:pPr algn="ctr"/>
                      <a:endParaRPr lang="nl-BE" sz="1300"/>
                    </a:p>
                  </a:txBody>
                  <a:tcPr marL="65532" marR="65532" marT="32761" marB="32761" anchor="ctr">
                    <a:lnL>
                      <a:noFill/>
                    </a:lnL>
                    <a:lnR>
                      <a:noFill/>
                    </a:lnR>
                    <a:lnT>
                      <a:noFill/>
                    </a:lnT>
                    <a:lnB>
                      <a:noFill/>
                    </a:lnB>
                  </a:tcPr>
                </a:tc>
              </a:tr>
              <a:tr h="267587">
                <a:tc>
                  <a:txBody>
                    <a:bodyPr/>
                    <a:lstStyle/>
                    <a:p>
                      <a:pPr algn="ctr"/>
                      <a:endParaRPr lang="nl-BE" sz="1300"/>
                    </a:p>
                  </a:txBody>
                  <a:tcPr marL="65532" marR="65532" marT="32761" marB="32761" anchor="ctr">
                    <a:lnL>
                      <a:noFill/>
                    </a:lnL>
                    <a:lnR>
                      <a:noFill/>
                    </a:lnR>
                    <a:lnT>
                      <a:noFill/>
                    </a:lnT>
                    <a:lnB>
                      <a:noFill/>
                    </a:lnB>
                  </a:tcPr>
                </a:tc>
                <a:tc>
                  <a:txBody>
                    <a:bodyPr/>
                    <a:lstStyle/>
                    <a:p>
                      <a:r>
                        <a:rPr lang="nl-BE" sz="1300"/>
                        <a:t> </a:t>
                      </a:r>
                    </a:p>
                  </a:txBody>
                  <a:tcPr marL="65532" marR="65532" marT="32761" marB="32761" anchor="ctr">
                    <a:lnL>
                      <a:noFill/>
                    </a:lnL>
                    <a:lnR>
                      <a:noFill/>
                    </a:lnR>
                    <a:lnT>
                      <a:noFill/>
                    </a:lnT>
                    <a:lnB>
                      <a:noFill/>
                    </a:lnB>
                  </a:tcPr>
                </a:tc>
                <a:tc>
                  <a:txBody>
                    <a:bodyPr/>
                    <a:lstStyle/>
                    <a:p>
                      <a:pPr algn="ctr"/>
                      <a:endParaRPr lang="nl-BE" sz="1300"/>
                    </a:p>
                  </a:txBody>
                  <a:tcPr marL="65532" marR="65532" marT="32761" marB="32761" anchor="ctr">
                    <a:lnL>
                      <a:noFill/>
                    </a:lnL>
                    <a:lnR>
                      <a:noFill/>
                    </a:lnR>
                    <a:lnT>
                      <a:noFill/>
                    </a:lnT>
                    <a:lnB>
                      <a:noFill/>
                    </a:lnB>
                  </a:tcPr>
                </a:tc>
              </a:tr>
              <a:tr h="267587">
                <a:tc>
                  <a:txBody>
                    <a:bodyPr/>
                    <a:lstStyle/>
                    <a:p>
                      <a:pPr algn="ctr"/>
                      <a:endParaRPr lang="nl-BE" sz="1300"/>
                    </a:p>
                  </a:txBody>
                  <a:tcPr marL="65532" marR="65532" marT="32761" marB="32761" anchor="ctr">
                    <a:lnL>
                      <a:noFill/>
                    </a:lnL>
                    <a:lnR>
                      <a:noFill/>
                    </a:lnR>
                    <a:lnT>
                      <a:noFill/>
                    </a:lnT>
                    <a:lnB>
                      <a:noFill/>
                    </a:lnB>
                  </a:tcPr>
                </a:tc>
                <a:tc>
                  <a:txBody>
                    <a:bodyPr/>
                    <a:lstStyle/>
                    <a:p>
                      <a:r>
                        <a:rPr lang="nl-BE" sz="1300"/>
                        <a:t> </a:t>
                      </a:r>
                    </a:p>
                  </a:txBody>
                  <a:tcPr marL="65532" marR="65532" marT="32761" marB="32761" anchor="ctr">
                    <a:lnL>
                      <a:noFill/>
                    </a:lnL>
                    <a:lnR>
                      <a:noFill/>
                    </a:lnR>
                    <a:lnT>
                      <a:noFill/>
                    </a:lnT>
                    <a:lnB>
                      <a:noFill/>
                    </a:lnB>
                  </a:tcPr>
                </a:tc>
                <a:tc>
                  <a:txBody>
                    <a:bodyPr/>
                    <a:lstStyle/>
                    <a:p>
                      <a:pPr algn="ctr"/>
                      <a:endParaRPr lang="nl-BE" sz="1300" dirty="0"/>
                    </a:p>
                  </a:txBody>
                  <a:tcPr marL="65532" marR="65532" marT="32761" marB="32761" anchor="ctr">
                    <a:lnL>
                      <a:noFill/>
                    </a:lnL>
                    <a:lnR>
                      <a:noFill/>
                    </a:lnR>
                    <a:lnT>
                      <a:noFill/>
                    </a:lnT>
                    <a:lnB>
                      <a:noFill/>
                    </a:lnB>
                  </a:tcPr>
                </a:tc>
              </a:tr>
            </a:tbl>
          </a:graphicData>
        </a:graphic>
      </p:graphicFrame>
      <p:pic>
        <p:nvPicPr>
          <p:cNvPr id="1025" name="Picture 1" descr="Microsoft"/>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579261" y="5050444"/>
            <a:ext cx="1605950" cy="45763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Infragistic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11063" y="2277316"/>
            <a:ext cx="1806693" cy="28903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MyGet"/>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706112" y="6010548"/>
            <a:ext cx="1252640" cy="40143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Zudio"/>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31903" y="1111986"/>
            <a:ext cx="1605950" cy="545945"/>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erebrata-logo - 250x62 - Copy"/>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92250" y="2718589"/>
            <a:ext cx="2007437" cy="49777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png"/>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382235" y="4085155"/>
            <a:ext cx="1927140" cy="457630"/>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AzureWatchLogo"/>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873356" y="4638938"/>
            <a:ext cx="2007437" cy="281001"/>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orizontal_cloudberry_logo_small"/>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904067" y="3486940"/>
            <a:ext cx="1854872" cy="562003"/>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CODEMagazine_Small"/>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985132" y="5070418"/>
            <a:ext cx="1266902" cy="394822"/>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JetBrains"/>
          <p:cNvPicPr>
            <a:picLocks noChangeAspect="1" noChangeArrowheads="1"/>
          </p:cNvPicPr>
          <p:nvPr/>
        </p:nvPicPr>
        <p:blipFill>
          <a:blip r:embed="rId1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275136" y="2233975"/>
            <a:ext cx="1196433" cy="457630"/>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11" descr="Stackify Logo"/>
          <p:cNvPicPr>
            <a:picLocks noChangeAspect="1" noChangeArrowheads="1"/>
          </p:cNvPicPr>
          <p:nvPr/>
        </p:nvPicPr>
        <p:blipFill>
          <a:blip r:embed="rId13">
            <a:clrChange>
              <a:clrFrom>
                <a:srgbClr val="FFFEFF"/>
              </a:clrFrom>
              <a:clrTo>
                <a:srgbClr val="FFFEFF">
                  <a:alpha val="0"/>
                </a:srgbClr>
              </a:clrTo>
            </a:clrChange>
            <a:extLst>
              <a:ext uri="{28A0092B-C50C-407E-A947-70E740481C1C}">
                <a14:useLocalDpi xmlns:a14="http://schemas.microsoft.com/office/drawing/2010/main" val="0"/>
              </a:ext>
            </a:extLst>
          </a:blip>
          <a:srcRect/>
          <a:stretch>
            <a:fillRect/>
          </a:stretch>
        </p:blipFill>
        <p:spPr bwMode="auto">
          <a:xfrm>
            <a:off x="4228929" y="3462453"/>
            <a:ext cx="1605950" cy="529888"/>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Opsgility"/>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167130" y="2752574"/>
            <a:ext cx="1501563" cy="417488"/>
          </a:xfrm>
          <a:prstGeom prst="rect">
            <a:avLst/>
          </a:prstGeom>
          <a:noFill/>
          <a:extLst>
            <a:ext uri="{909E8E84-426E-40DD-AFC4-6F175D3DCCD1}">
              <a14:hiddenFill xmlns:a14="http://schemas.microsoft.com/office/drawing/2010/main">
                <a:solidFill>
                  <a:srgbClr val="FFFFFF"/>
                </a:solidFill>
              </a14:hiddenFill>
            </a:ext>
          </a:extLst>
        </p:spPr>
      </p:pic>
      <p:pic>
        <p:nvPicPr>
          <p:cNvPr id="1037" name="Picture 13" descr="facetflow_logo"/>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793644" y="2251389"/>
            <a:ext cx="1824943" cy="408729"/>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WintellectNow"/>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698679" y="5480440"/>
            <a:ext cx="2007437" cy="353259"/>
          </a:xfrm>
          <a:prstGeom prst="rect">
            <a:avLst/>
          </a:prstGeom>
          <a:noFill/>
          <a:extLst>
            <a:ext uri="{909E8E84-426E-40DD-AFC4-6F175D3DCCD1}">
              <a14:hiddenFill xmlns:a14="http://schemas.microsoft.com/office/drawing/2010/main">
                <a:solidFill>
                  <a:srgbClr val="FFFFFF"/>
                </a:solidFill>
              </a14:hiddenFill>
            </a:ext>
          </a:extLst>
        </p:spPr>
      </p:pic>
      <p:pic>
        <p:nvPicPr>
          <p:cNvPr id="1039" name="Picture 15" descr="appveyor-logo-220x40"/>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5720089" y="2855411"/>
            <a:ext cx="1766545" cy="321144"/>
          </a:xfrm>
          <a:prstGeom prst="rect">
            <a:avLst/>
          </a:prstGeom>
          <a:noFill/>
          <a:extLst>
            <a:ext uri="{909E8E84-426E-40DD-AFC4-6F175D3DCCD1}">
              <a14:hiddenFill xmlns:a14="http://schemas.microsoft.com/office/drawing/2010/main">
                <a:solidFill>
                  <a:srgbClr val="FFFFFF"/>
                </a:solidFill>
              </a14:hiddenFill>
            </a:ext>
          </a:extLst>
        </p:spPr>
      </p:pic>
      <p:sp>
        <p:nvSpPr>
          <p:cNvPr id="20" name="Title 1"/>
          <p:cNvSpPr txBox="1">
            <a:spLocks/>
          </p:cNvSpPr>
          <p:nvPr/>
        </p:nvSpPr>
        <p:spPr>
          <a:xfrm>
            <a:off x="8632560" y="2825252"/>
            <a:ext cx="3566537" cy="1525571"/>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5400" b="0" kern="1200" cap="none" spc="-100" baseline="0" dirty="0" smtClean="0">
                <a:ln w="3175">
                  <a:noFill/>
                </a:ln>
                <a:gradFill>
                  <a:gsLst>
                    <a:gs pos="1250">
                      <a:schemeClr val="tx2"/>
                    </a:gs>
                    <a:gs pos="100000">
                      <a:schemeClr val="tx2"/>
                    </a:gs>
                  </a:gsLst>
                  <a:lin ang="5400000" scaled="0"/>
                </a:gradFill>
                <a:effectLst/>
                <a:latin typeface="+mj-lt"/>
                <a:ea typeface="+mn-ea"/>
                <a:cs typeface="Arial" charset="0"/>
              </a:defRPr>
            </a:lvl1pPr>
          </a:lstStyle>
          <a:p>
            <a:r>
              <a:rPr>
                <a:gradFill>
                  <a:gsLst>
                    <a:gs pos="1250">
                      <a:srgbClr val="00188F"/>
                    </a:gs>
                    <a:gs pos="100000">
                      <a:srgbClr val="00188F"/>
                    </a:gs>
                  </a:gsLst>
                  <a:lin ang="5400000" scaled="0"/>
                </a:gradFill>
              </a:rPr>
              <a:t>A BIG THANK YOU</a:t>
            </a:r>
          </a:p>
        </p:txBody>
      </p:sp>
    </p:spTree>
    <p:extLst>
      <p:ext uri="{BB962C8B-B14F-4D97-AF65-F5344CB8AC3E}">
        <p14:creationId xmlns:p14="http://schemas.microsoft.com/office/powerpoint/2010/main" val="7783715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Questions ?</a:t>
            </a:r>
            <a:endParaRPr lang="en-US" dirty="0"/>
          </a:p>
        </p:txBody>
      </p:sp>
      <p:sp>
        <p:nvSpPr>
          <p:cNvPr id="3" name="Text Placeholder 2"/>
          <p:cNvSpPr>
            <a:spLocks noGrp="1"/>
          </p:cNvSpPr>
          <p:nvPr>
            <p:ph type="body" sz="quarter" idx="4294967295"/>
          </p:nvPr>
        </p:nvSpPr>
        <p:spPr>
          <a:xfrm>
            <a:off x="274638" y="1398588"/>
            <a:ext cx="11099800" cy="3967162"/>
          </a:xfrm>
        </p:spPr>
        <p:txBody>
          <a:bodyPr>
            <a:normAutofit/>
          </a:bodyPr>
          <a:lstStyle/>
          <a:p>
            <a:pPr marL="0" indent="0">
              <a:buNone/>
            </a:pPr>
            <a:endParaRPr lang="en-NZ" dirty="0" smtClean="0">
              <a:solidFill>
                <a:srgbClr val="FFFFFF"/>
              </a:solidFill>
            </a:endParaRPr>
          </a:p>
          <a:p>
            <a:pPr marL="0" indent="0">
              <a:buNone/>
            </a:pPr>
            <a:endParaRPr lang="en-NZ" dirty="0">
              <a:solidFill>
                <a:srgbClr val="FFFFFF"/>
              </a:solidFill>
            </a:endParaRPr>
          </a:p>
          <a:p>
            <a:pPr marL="0" indent="0">
              <a:buNone/>
            </a:pPr>
            <a:endParaRPr lang="en-NZ" dirty="0" smtClean="0">
              <a:solidFill>
                <a:srgbClr val="FFFFFF"/>
              </a:solidFill>
            </a:endParaRPr>
          </a:p>
          <a:p>
            <a:pPr marL="0" indent="0">
              <a:buNone/>
            </a:pPr>
            <a:r>
              <a:rPr lang="en-NZ" dirty="0" smtClean="0">
                <a:solidFill>
                  <a:srgbClr val="FFFFFF"/>
                </a:solidFill>
              </a:rPr>
              <a:t>Survey: http://aka.ms/GWABsurvey</a:t>
            </a:r>
            <a:endParaRPr lang="en-US" dirty="0" smtClean="0">
              <a:solidFill>
                <a:srgbClr val="FFFFFF"/>
              </a:solidFill>
            </a:endParaRPr>
          </a:p>
        </p:txBody>
      </p:sp>
    </p:spTree>
    <p:extLst>
      <p:ext uri="{BB962C8B-B14F-4D97-AF65-F5344CB8AC3E}">
        <p14:creationId xmlns:p14="http://schemas.microsoft.com/office/powerpoint/2010/main" val="4134155956"/>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el 1"/>
          <p:cNvSpPr txBox="1">
            <a:spLocks/>
          </p:cNvSpPr>
          <p:nvPr/>
        </p:nvSpPr>
        <p:spPr>
          <a:xfrm>
            <a:off x="284164" y="660401"/>
            <a:ext cx="7735886" cy="1292662"/>
          </a:xfrm>
          <a:prstGeom prst="rect">
            <a:avLst/>
          </a:prstGeom>
        </p:spPr>
        <p:txBody>
          <a:bodyPr vert="horz" wrap="square" lIns="146304" tIns="91440" rIns="146304" bIns="91440" rtlCol="0" anchor="t">
            <a:spAutoFit/>
          </a:bodyPr>
          <a:lstStyle>
            <a:lvl1pPr algn="l" defTabSz="932742" rtl="0" eaLnBrk="1" latinLnBrk="0" hangingPunct="1">
              <a:lnSpc>
                <a:spcPct val="90000"/>
              </a:lnSpc>
              <a:spcBef>
                <a:spcPct val="0"/>
              </a:spcBef>
              <a:buNone/>
              <a:defRPr lang="en-US" sz="5400" b="0" kern="1200" cap="none" spc="-102" baseline="0" dirty="0" smtClean="0">
                <a:ln w="3175">
                  <a:noFill/>
                </a:ln>
                <a:solidFill>
                  <a:schemeClr val="tx2"/>
                </a:solidFill>
                <a:effectLst/>
                <a:latin typeface="+mj-lt"/>
                <a:ea typeface="+mn-ea"/>
                <a:cs typeface="Segoe UI" pitchFamily="34" charset="0"/>
              </a:defRPr>
            </a:lvl1pPr>
          </a:lstStyle>
          <a:p>
            <a:r>
              <a:rPr lang="nl-BE" sz="8000" spc="-150" dirty="0">
                <a:gradFill>
                  <a:gsLst>
                    <a:gs pos="40171">
                      <a:srgbClr val="FFFFFF"/>
                    </a:gs>
                    <a:gs pos="58000">
                      <a:srgbClr val="FFFFFF"/>
                    </a:gs>
                  </a:gsLst>
                  <a:lin ang="5400000" scaled="1"/>
                </a:gradFill>
              </a:rPr>
              <a:t>Thank you!</a:t>
            </a:r>
          </a:p>
        </p:txBody>
      </p:sp>
      <p:sp>
        <p:nvSpPr>
          <p:cNvPr id="17" name="Tijdelijke aanduiding voor inhoud 2"/>
          <p:cNvSpPr txBox="1">
            <a:spLocks/>
          </p:cNvSpPr>
          <p:nvPr/>
        </p:nvSpPr>
        <p:spPr>
          <a:xfrm>
            <a:off x="284164" y="2131362"/>
            <a:ext cx="10448925" cy="2354263"/>
          </a:xfrm>
          <a:prstGeom prst="rect">
            <a:avLst/>
          </a:prstGeom>
        </p:spPr>
        <p:txBody>
          <a:bodyPr vert="horz" wrap="square" lIns="182880" tIns="146304" rIns="182880" bIns="146304" rtlCol="0">
            <a:noAutofit/>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solidFill>
                  <a:schemeClr val="tx2"/>
                </a:soli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solidFill>
                  <a:schemeClr val="tx2"/>
                </a:soli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solidFill>
                  <a:schemeClr val="tx2"/>
                </a:soli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solidFill>
                  <a:schemeClr val="tx2"/>
                </a:soli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solidFill>
                  <a:schemeClr val="tx2"/>
                </a:soli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2400"/>
              </a:spcBef>
              <a:buFont typeface="Arial" pitchFamily="34" charset="0"/>
              <a:buNone/>
            </a:pPr>
            <a:r>
              <a:rPr lang="nl-BE" sz="4400" dirty="0">
                <a:gradFill>
                  <a:gsLst>
                    <a:gs pos="15385">
                      <a:srgbClr val="FFFFFF"/>
                    </a:gs>
                    <a:gs pos="34000">
                      <a:srgbClr val="FFFFFF"/>
                    </a:gs>
                  </a:gsLst>
                  <a:lin ang="5400000" scaled="0"/>
                </a:gradFill>
              </a:rPr>
              <a:t>Keep in touch! </a:t>
            </a:r>
          </a:p>
          <a:p>
            <a:pPr marL="0" indent="0">
              <a:buFont typeface="Arial" pitchFamily="34" charset="0"/>
              <a:buNone/>
            </a:pPr>
            <a:r>
              <a:rPr lang="nl-BE" sz="2800" dirty="0" smtClean="0">
                <a:gradFill>
                  <a:gsLst>
                    <a:gs pos="15385">
                      <a:srgbClr val="FFFFFF"/>
                    </a:gs>
                    <a:gs pos="34000">
                      <a:srgbClr val="FFFFFF"/>
                    </a:gs>
                  </a:gsLst>
                  <a:lin ang="5400000" scaled="0"/>
                </a:gradFill>
                <a:latin typeface="Segoe UI Semilight" panose="020B0402040204020203" pitchFamily="34" charset="0"/>
                <a:cs typeface="Segoe UI Semilight" panose="020B0402040204020203" pitchFamily="34" charset="0"/>
              </a:rPr>
              <a:t>Call or mail us. Ask questions. Happy to help. </a:t>
            </a:r>
          </a:p>
          <a:p>
            <a:pPr marL="0" indent="0">
              <a:buFont typeface="Arial" pitchFamily="34" charset="0"/>
              <a:buNone/>
            </a:pPr>
            <a:endParaRPr lang="nl-BE" sz="2800" dirty="0" smtClean="0">
              <a:gradFill>
                <a:gsLst>
                  <a:gs pos="15385">
                    <a:srgbClr val="FFFFFF"/>
                  </a:gs>
                  <a:gs pos="34000">
                    <a:srgbClr val="FFFFFF"/>
                  </a:gs>
                </a:gsLst>
                <a:lin ang="5400000" scaled="0"/>
              </a:gradFill>
              <a:latin typeface="Segoe UI Semilight" panose="020B0402040204020203" pitchFamily="34" charset="0"/>
              <a:cs typeface="Segoe UI Semilight" panose="020B0402040204020203" pitchFamily="34" charset="0"/>
            </a:endParaRPr>
          </a:p>
          <a:p>
            <a:pPr marL="0" indent="0">
              <a:buFont typeface="Arial" pitchFamily="34" charset="0"/>
              <a:buNone/>
            </a:pPr>
            <a:r>
              <a:rPr lang="nl-BE" sz="2800" dirty="0" smtClean="0">
                <a:gradFill>
                  <a:gsLst>
                    <a:gs pos="15385">
                      <a:srgbClr val="FFFFFF"/>
                    </a:gs>
                    <a:gs pos="34000">
                      <a:srgbClr val="FFFFFF"/>
                    </a:gs>
                  </a:gsLst>
                  <a:lin ang="5400000" scaled="0"/>
                </a:gradFill>
                <a:latin typeface="Segoe UI Semilight" panose="020B0402040204020203" pitchFamily="34" charset="0"/>
                <a:cs typeface="Segoe UI Semilight" panose="020B0402040204020203" pitchFamily="34" charset="0"/>
              </a:rPr>
              <a:t>Manfred Lange, Managing Director, Agile Utilities</a:t>
            </a:r>
            <a:endParaRPr lang="nl-BE" sz="2800" dirty="0">
              <a:gradFill>
                <a:gsLst>
                  <a:gs pos="15385">
                    <a:srgbClr val="FFFFFF"/>
                  </a:gs>
                  <a:gs pos="34000">
                    <a:srgbClr val="FFFFFF"/>
                  </a:gs>
                </a:gsLst>
                <a:lin ang="5400000" scaled="0"/>
              </a:gradFill>
              <a:latin typeface="Segoe UI Semilight" panose="020B0402040204020203" pitchFamily="34" charset="0"/>
              <a:cs typeface="Segoe UI Semilight" panose="020B0402040204020203" pitchFamily="34" charset="0"/>
            </a:endParaRPr>
          </a:p>
          <a:p>
            <a:pPr marL="0" indent="0">
              <a:buFont typeface="Arial" pitchFamily="34" charset="0"/>
              <a:buNone/>
            </a:pPr>
            <a:r>
              <a:rPr lang="nl-BE" sz="2800" dirty="0" smtClean="0">
                <a:gradFill>
                  <a:gsLst>
                    <a:gs pos="15385">
                      <a:srgbClr val="FFFFFF"/>
                    </a:gs>
                    <a:gs pos="34000">
                      <a:srgbClr val="FFFFFF"/>
                    </a:gs>
                  </a:gsLst>
                  <a:lin ang="5400000" scaled="0"/>
                </a:gradFill>
                <a:latin typeface="Segoe UI Semilight" panose="020B0402040204020203" pitchFamily="34" charset="0"/>
                <a:cs typeface="Segoe UI Semilight" panose="020B0402040204020203" pitchFamily="34" charset="0"/>
              </a:rPr>
              <a:t>Email: ml@agileutilities.com</a:t>
            </a:r>
          </a:p>
          <a:p>
            <a:pPr marL="0" indent="0">
              <a:buFont typeface="Arial" pitchFamily="34" charset="0"/>
              <a:buNone/>
            </a:pPr>
            <a:r>
              <a:rPr lang="nl-BE" sz="2800" dirty="0" smtClean="0">
                <a:gradFill>
                  <a:gsLst>
                    <a:gs pos="15385">
                      <a:srgbClr val="FFFFFF"/>
                    </a:gs>
                    <a:gs pos="34000">
                      <a:srgbClr val="FFFFFF"/>
                    </a:gs>
                  </a:gsLst>
                  <a:lin ang="5400000" scaled="0"/>
                </a:gradFill>
                <a:latin typeface="Segoe UI Semilight" panose="020B0402040204020203" pitchFamily="34" charset="0"/>
                <a:cs typeface="Segoe UI Semilight" panose="020B0402040204020203" pitchFamily="34" charset="0"/>
              </a:rPr>
              <a:t>Twitter: @go4agile</a:t>
            </a:r>
          </a:p>
          <a:p>
            <a:pPr marL="0" indent="0">
              <a:buFont typeface="Arial" pitchFamily="34" charset="0"/>
              <a:buNone/>
            </a:pPr>
            <a:r>
              <a:rPr lang="nl-BE" sz="2800" dirty="0" smtClean="0">
                <a:gradFill>
                  <a:gsLst>
                    <a:gs pos="15385">
                      <a:srgbClr val="FFFFFF"/>
                    </a:gs>
                    <a:gs pos="34000">
                      <a:srgbClr val="FFFFFF"/>
                    </a:gs>
                  </a:gsLst>
                  <a:lin ang="5400000" scaled="0"/>
                </a:gradFill>
                <a:latin typeface="Segoe UI Semilight" panose="020B0402040204020203" pitchFamily="34" charset="0"/>
                <a:cs typeface="Segoe UI Semilight" panose="020B0402040204020203" pitchFamily="34" charset="0"/>
              </a:rPr>
              <a:t>Web: http://www.agileutilities.com</a:t>
            </a:r>
          </a:p>
          <a:p>
            <a:pPr marL="0" indent="0">
              <a:buFont typeface="Arial" pitchFamily="34" charset="0"/>
              <a:buNone/>
            </a:pPr>
            <a:endParaRPr lang="nl-BE" sz="2800" dirty="0" smtClean="0">
              <a:gradFill>
                <a:gsLst>
                  <a:gs pos="15385">
                    <a:srgbClr val="FFFFFF"/>
                  </a:gs>
                  <a:gs pos="34000">
                    <a:srgbClr val="FFFFFF"/>
                  </a:gs>
                </a:gsLst>
                <a:lin ang="5400000" scaled="0"/>
              </a:gradFill>
              <a:latin typeface="Segoe UI Semilight" panose="020B0402040204020203" pitchFamily="34" charset="0"/>
              <a:cs typeface="Segoe UI Semilight" panose="020B0402040204020203" pitchFamily="34" charset="0"/>
            </a:endParaRPr>
          </a:p>
        </p:txBody>
      </p:sp>
    </p:spTree>
    <p:extLst>
      <p:ext uri="{BB962C8B-B14F-4D97-AF65-F5344CB8AC3E}">
        <p14:creationId xmlns:p14="http://schemas.microsoft.com/office/powerpoint/2010/main" val="2636894395"/>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0149" y="-1154347"/>
            <a:ext cx="9486112" cy="9484767"/>
          </a:xfrm>
          <a:prstGeom prst="rect">
            <a:avLst/>
          </a:prstGeom>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pic>
      <p:sp>
        <p:nvSpPr>
          <p:cNvPr id="2" name="Title 1"/>
          <p:cNvSpPr>
            <a:spLocks noGrp="1"/>
          </p:cNvSpPr>
          <p:nvPr>
            <p:ph type="title"/>
          </p:nvPr>
        </p:nvSpPr>
        <p:spPr>
          <a:xfrm>
            <a:off x="529662" y="51184"/>
            <a:ext cx="11375536" cy="761747"/>
          </a:xfrm>
        </p:spPr>
        <p:txBody>
          <a:bodyPr/>
          <a:lstStyle/>
          <a:p>
            <a:r>
              <a:rPr lang="en-US" dirty="0" smtClean="0"/>
              <a:t>The Local Sponsors</a:t>
            </a:r>
            <a:endParaRPr lang="nl-BE" dirty="0"/>
          </a:p>
        </p:txBody>
      </p:sp>
      <p:sp>
        <p:nvSpPr>
          <p:cNvPr id="20" name="Title 1"/>
          <p:cNvSpPr txBox="1">
            <a:spLocks/>
          </p:cNvSpPr>
          <p:nvPr/>
        </p:nvSpPr>
        <p:spPr>
          <a:xfrm>
            <a:off x="8632558" y="2825250"/>
            <a:ext cx="3566537" cy="1525571"/>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5400" b="0" kern="1200" cap="none" spc="-100" baseline="0" dirty="0" smtClean="0">
                <a:ln w="3175">
                  <a:noFill/>
                </a:ln>
                <a:gradFill>
                  <a:gsLst>
                    <a:gs pos="1250">
                      <a:schemeClr val="tx2"/>
                    </a:gs>
                    <a:gs pos="100000">
                      <a:schemeClr val="tx2"/>
                    </a:gs>
                  </a:gsLst>
                  <a:lin ang="5400000" scaled="0"/>
                </a:gradFill>
                <a:effectLst/>
                <a:latin typeface="+mj-lt"/>
                <a:ea typeface="+mn-ea"/>
                <a:cs typeface="Arial" charset="0"/>
              </a:defRPr>
            </a:lvl1pPr>
          </a:lstStyle>
          <a:p>
            <a:r>
              <a:rPr>
                <a:gradFill>
                  <a:gsLst>
                    <a:gs pos="1250">
                      <a:srgbClr val="00188F"/>
                    </a:gs>
                    <a:gs pos="100000">
                      <a:srgbClr val="00188F"/>
                    </a:gs>
                  </a:gsLst>
                  <a:lin ang="5400000" scaled="0"/>
                </a:gradFill>
              </a:rPr>
              <a:t>A BIG THANK YOU</a:t>
            </a:r>
          </a:p>
        </p:txBody>
      </p:sp>
      <p:sp>
        <p:nvSpPr>
          <p:cNvPr id="3" name="Rectangle 2"/>
          <p:cNvSpPr/>
          <p:nvPr/>
        </p:nvSpPr>
        <p:spPr>
          <a:xfrm>
            <a:off x="1188031" y="2484079"/>
            <a:ext cx="188408" cy="540445"/>
          </a:xfrm>
          <a:prstGeom prst="rect">
            <a:avLst/>
          </a:prstGeom>
        </p:spPr>
        <p:txBody>
          <a:bodyPr wrap="none" lIns="93261" tIns="46629" rIns="93261" bIns="46629">
            <a:spAutoFit/>
          </a:bodyPr>
          <a:lstStyle/>
          <a:p>
            <a:pPr defTabSz="932600"/>
            <a:endParaRPr lang="nl-BE" sz="2900" b="1" u="sng" dirty="0">
              <a:solidFill>
                <a:srgbClr val="FF0000"/>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17843" y="1900573"/>
            <a:ext cx="4012838" cy="15184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6399" y="5031719"/>
            <a:ext cx="2144281" cy="7046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855797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4639" y="2821577"/>
            <a:ext cx="11228387" cy="1407201"/>
          </a:xfrm>
        </p:spPr>
        <p:txBody>
          <a:bodyPr/>
          <a:lstStyle/>
          <a:p>
            <a:r>
              <a:rPr lang="en-NZ" b="1" dirty="0"/>
              <a:t>A Quick and Practical Tour of an Azure Development Environment </a:t>
            </a:r>
            <a:endParaRPr lang="en-US" dirty="0"/>
          </a:p>
        </p:txBody>
      </p:sp>
      <p:sp>
        <p:nvSpPr>
          <p:cNvPr id="3" name="Subtitle 2"/>
          <p:cNvSpPr>
            <a:spLocks noGrp="1"/>
          </p:cNvSpPr>
          <p:nvPr>
            <p:ph type="subTitle" idx="1"/>
          </p:nvPr>
        </p:nvSpPr>
        <p:spPr/>
        <p:txBody>
          <a:bodyPr/>
          <a:lstStyle/>
          <a:p>
            <a:r>
              <a:rPr lang="en-US" dirty="0" smtClean="0"/>
              <a:t>Manfred Lange</a:t>
            </a:r>
          </a:p>
          <a:p>
            <a:r>
              <a:rPr lang="en-US" dirty="0" smtClean="0"/>
              <a:t>Managing Director, Agile Utilities</a:t>
            </a:r>
          </a:p>
          <a:p>
            <a:r>
              <a:rPr lang="en-NZ" dirty="0" smtClean="0"/>
              <a:t>http://www.agileutilities.com</a:t>
            </a:r>
            <a:endParaRPr lang="en-US" dirty="0" smtClean="0"/>
          </a:p>
          <a:p>
            <a:r>
              <a:rPr lang="en-US" dirty="0" smtClean="0"/>
              <a:t/>
            </a:r>
            <a:br>
              <a:rPr lang="en-US" dirty="0" smtClean="0"/>
            </a:br>
            <a:endParaRPr lang="en-US" dirty="0"/>
          </a:p>
        </p:txBody>
      </p:sp>
    </p:spTree>
    <p:extLst>
      <p:ext uri="{BB962C8B-B14F-4D97-AF65-F5344CB8AC3E}">
        <p14:creationId xmlns:p14="http://schemas.microsoft.com/office/powerpoint/2010/main" val="2323146952"/>
      </p:ext>
    </p:extLst>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68217A"/>
        </a:solidFill>
        <a:effectLst/>
      </p:bgPr>
    </p:bg>
    <p:spTree>
      <p:nvGrpSpPr>
        <p:cNvPr id="1" name=""/>
        <p:cNvGrpSpPr/>
        <p:nvPr/>
      </p:nvGrpSpPr>
      <p:grpSpPr>
        <a:xfrm>
          <a:off x="0" y="0"/>
          <a:ext cx="0" cy="0"/>
          <a:chOff x="0" y="0"/>
          <a:chExt cx="0" cy="0"/>
        </a:xfrm>
      </p:grpSpPr>
      <p:sp>
        <p:nvSpPr>
          <p:cNvPr id="4" name="Title 1"/>
          <p:cNvSpPr txBox="1">
            <a:spLocks/>
          </p:cNvSpPr>
          <p:nvPr/>
        </p:nvSpPr>
        <p:spPr>
          <a:xfrm>
            <a:off x="438412" y="2890704"/>
            <a:ext cx="11228387" cy="1720381"/>
          </a:xfrm>
          <a:prstGeom prst="rect">
            <a:avLst/>
          </a:prstGeom>
        </p:spPr>
        <p:txBody>
          <a:bodyPr/>
          <a:lstStyle>
            <a:lvl1pPr algn="l" defTabSz="932742" rtl="0" eaLnBrk="1" latinLnBrk="0" hangingPunct="1">
              <a:lnSpc>
                <a:spcPct val="90000"/>
              </a:lnSpc>
              <a:spcBef>
                <a:spcPct val="0"/>
              </a:spcBef>
              <a:buNone/>
              <a:defRPr lang="en-US" sz="5400" b="0" kern="1200" cap="none" spc="-102" baseline="0" dirty="0" smtClean="0">
                <a:ln w="3175">
                  <a:noFill/>
                </a:ln>
                <a:solidFill>
                  <a:schemeClr val="tx2"/>
                </a:solidFill>
                <a:effectLst/>
                <a:latin typeface="+mj-lt"/>
                <a:ea typeface="+mn-ea"/>
                <a:cs typeface="Segoe UI" pitchFamily="34" charset="0"/>
              </a:defRPr>
            </a:lvl1pPr>
          </a:lstStyle>
          <a:p>
            <a:r>
              <a:rPr sz="8000" dirty="0">
                <a:solidFill>
                  <a:srgbClr val="FFFFFF"/>
                </a:solidFill>
              </a:rPr>
              <a:t>Welcome! </a:t>
            </a:r>
          </a:p>
        </p:txBody>
      </p:sp>
    </p:spTree>
    <p:extLst>
      <p:ext uri="{BB962C8B-B14F-4D97-AF65-F5344CB8AC3E}">
        <p14:creationId xmlns:p14="http://schemas.microsoft.com/office/powerpoint/2010/main" val="1963732605"/>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6175173" y="1210244"/>
            <a:ext cx="2291494" cy="2017694"/>
          </a:xfrm>
          <a:prstGeom prst="rect">
            <a:avLst/>
          </a:prstGeom>
          <a:solidFill>
            <a:schemeClr val="accent3"/>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146306" tIns="91437" rIns="146306" bIns="91437" numCol="1" rtlCol="0" anchor="ctr" anchorCtr="0" compatLnSpc="1">
            <a:prstTxWarp prst="textNoShape">
              <a:avLst/>
            </a:prstTxWarp>
          </a:bodyPr>
          <a:lstStyle/>
          <a:p>
            <a:pPr algn="ctr" defTabSz="685965" fontAlgn="base">
              <a:spcBef>
                <a:spcPct val="0"/>
              </a:spcBef>
              <a:spcAft>
                <a:spcPct val="0"/>
              </a:spcAft>
            </a:pPr>
            <a:r>
              <a:rPr lang="en-NZ" sz="2800" dirty="0" smtClean="0">
                <a:gradFill>
                  <a:gsLst>
                    <a:gs pos="0">
                      <a:srgbClr val="FFFFFF"/>
                    </a:gs>
                    <a:gs pos="100000">
                      <a:srgbClr val="FFFFFF"/>
                    </a:gs>
                  </a:gsLst>
                  <a:lin ang="5400000" scaled="0"/>
                </a:gradFill>
                <a:latin typeface="Segoe UI Light"/>
              </a:rPr>
              <a:t>Tools &amp;</a:t>
            </a:r>
          </a:p>
          <a:p>
            <a:pPr algn="ctr" defTabSz="685965" fontAlgn="base">
              <a:spcBef>
                <a:spcPct val="0"/>
              </a:spcBef>
              <a:spcAft>
                <a:spcPct val="0"/>
              </a:spcAft>
            </a:pPr>
            <a:r>
              <a:rPr lang="en-NZ" sz="2800" dirty="0" smtClean="0">
                <a:gradFill>
                  <a:gsLst>
                    <a:gs pos="0">
                      <a:srgbClr val="FFFFFF"/>
                    </a:gs>
                    <a:gs pos="100000">
                      <a:srgbClr val="FFFFFF"/>
                    </a:gs>
                  </a:gsLst>
                  <a:lin ang="5400000" scaled="0"/>
                </a:gradFill>
                <a:latin typeface="Segoe UI Light"/>
              </a:rPr>
              <a:t>Technologies</a:t>
            </a:r>
          </a:p>
        </p:txBody>
      </p:sp>
      <p:sp>
        <p:nvSpPr>
          <p:cNvPr id="8" name="Rectangle 7"/>
          <p:cNvSpPr/>
          <p:nvPr/>
        </p:nvSpPr>
        <p:spPr bwMode="auto">
          <a:xfrm>
            <a:off x="8617656" y="1210244"/>
            <a:ext cx="1978950" cy="2017694"/>
          </a:xfrm>
          <a:prstGeom prst="rect">
            <a:avLst/>
          </a:prstGeom>
          <a:solidFill>
            <a:schemeClr val="accent5"/>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146306" tIns="91437" rIns="146306" bIns="91437" numCol="1" rtlCol="0" anchor="ctr" anchorCtr="0" compatLnSpc="1">
            <a:prstTxWarp prst="textNoShape">
              <a:avLst/>
            </a:prstTxWarp>
          </a:bodyPr>
          <a:lstStyle/>
          <a:p>
            <a:pPr algn="ctr" defTabSz="685965" fontAlgn="base">
              <a:spcBef>
                <a:spcPct val="0"/>
              </a:spcBef>
              <a:spcAft>
                <a:spcPct val="0"/>
              </a:spcAft>
            </a:pPr>
            <a:r>
              <a:rPr lang="en-NZ" sz="2800" dirty="0" smtClean="0">
                <a:gradFill>
                  <a:gsLst>
                    <a:gs pos="0">
                      <a:srgbClr val="FFFFFF"/>
                    </a:gs>
                    <a:gs pos="100000">
                      <a:srgbClr val="FFFFFF"/>
                    </a:gs>
                  </a:gsLst>
                  <a:lin ang="5400000" scaled="0"/>
                </a:gradFill>
                <a:latin typeface="Segoe UI Light"/>
              </a:rPr>
              <a:t>Process</a:t>
            </a:r>
            <a:endParaRPr lang="en-US" sz="2800" dirty="0">
              <a:gradFill>
                <a:gsLst>
                  <a:gs pos="0">
                    <a:srgbClr val="FFFFFF"/>
                  </a:gs>
                  <a:gs pos="100000">
                    <a:srgbClr val="FFFFFF"/>
                  </a:gs>
                </a:gsLst>
                <a:lin ang="5400000" scaled="0"/>
              </a:gradFill>
              <a:latin typeface="Segoe UI Light"/>
            </a:endParaRPr>
          </a:p>
        </p:txBody>
      </p:sp>
      <p:sp>
        <p:nvSpPr>
          <p:cNvPr id="9" name="Rectangle 8"/>
          <p:cNvSpPr/>
          <p:nvPr/>
        </p:nvSpPr>
        <p:spPr bwMode="auto">
          <a:xfrm>
            <a:off x="6175173" y="3385622"/>
            <a:ext cx="2291494" cy="2017694"/>
          </a:xfrm>
          <a:prstGeom prst="rect">
            <a:avLst/>
          </a:prstGeom>
          <a:solidFill>
            <a:schemeClr val="accent4"/>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146306" tIns="91437" rIns="146306" bIns="91437" numCol="1" rtlCol="0" anchor="ctr" anchorCtr="0" compatLnSpc="1">
            <a:prstTxWarp prst="textNoShape">
              <a:avLst/>
            </a:prstTxWarp>
          </a:bodyPr>
          <a:lstStyle/>
          <a:p>
            <a:pPr algn="ctr" defTabSz="685965" fontAlgn="base">
              <a:spcBef>
                <a:spcPct val="0"/>
              </a:spcBef>
              <a:spcAft>
                <a:spcPct val="0"/>
              </a:spcAft>
            </a:pPr>
            <a:r>
              <a:rPr lang="en-US" sz="2800" dirty="0" smtClean="0">
                <a:gradFill>
                  <a:gsLst>
                    <a:gs pos="0">
                      <a:srgbClr val="FFFFFF"/>
                    </a:gs>
                    <a:gs pos="100000">
                      <a:srgbClr val="FFFFFF"/>
                    </a:gs>
                  </a:gsLst>
                  <a:lin ang="5400000" scaled="0"/>
                </a:gradFill>
                <a:latin typeface="Segoe UI Light"/>
              </a:rPr>
              <a:t>Custom Deploy</a:t>
            </a:r>
          </a:p>
          <a:p>
            <a:pPr algn="ctr" defTabSz="685965" fontAlgn="base">
              <a:spcBef>
                <a:spcPct val="0"/>
              </a:spcBef>
              <a:spcAft>
                <a:spcPct val="0"/>
              </a:spcAft>
            </a:pPr>
            <a:r>
              <a:rPr lang="en-NZ" sz="2800" dirty="0" smtClean="0">
                <a:gradFill>
                  <a:gsLst>
                    <a:gs pos="0">
                      <a:srgbClr val="FFFFFF"/>
                    </a:gs>
                    <a:gs pos="100000">
                      <a:srgbClr val="FFFFFF"/>
                    </a:gs>
                  </a:gsLst>
                  <a:lin ang="5400000" scaled="0"/>
                </a:gradFill>
                <a:latin typeface="Segoe UI Light"/>
              </a:rPr>
              <a:t>Scripts</a:t>
            </a:r>
            <a:endParaRPr lang="en-US" sz="2800" dirty="0">
              <a:gradFill>
                <a:gsLst>
                  <a:gs pos="0">
                    <a:srgbClr val="FFFFFF"/>
                  </a:gs>
                  <a:gs pos="100000">
                    <a:srgbClr val="FFFFFF"/>
                  </a:gs>
                </a:gsLst>
                <a:lin ang="5400000" scaled="0"/>
              </a:gradFill>
              <a:latin typeface="Segoe UI Light"/>
            </a:endParaRPr>
          </a:p>
        </p:txBody>
      </p:sp>
      <p:sp>
        <p:nvSpPr>
          <p:cNvPr id="10" name="Rectangle 9"/>
          <p:cNvSpPr/>
          <p:nvPr/>
        </p:nvSpPr>
        <p:spPr bwMode="auto">
          <a:xfrm>
            <a:off x="8617656" y="3385622"/>
            <a:ext cx="1978950" cy="2017694"/>
          </a:xfrm>
          <a:prstGeom prst="rect">
            <a:avLst/>
          </a:prstGeom>
          <a:solidFill>
            <a:srgbClr val="7BAC00"/>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146306" tIns="91437" rIns="146306" bIns="91437" numCol="1" rtlCol="0" anchor="ctr" anchorCtr="0" compatLnSpc="1">
            <a:prstTxWarp prst="textNoShape">
              <a:avLst/>
            </a:prstTxWarp>
          </a:bodyPr>
          <a:lstStyle/>
          <a:p>
            <a:pPr algn="ctr" defTabSz="685965" fontAlgn="base">
              <a:spcBef>
                <a:spcPct val="0"/>
              </a:spcBef>
              <a:spcAft>
                <a:spcPct val="0"/>
              </a:spcAft>
            </a:pPr>
            <a:r>
              <a:rPr lang="en-NZ" sz="2800" dirty="0" smtClean="0">
                <a:gradFill>
                  <a:gsLst>
                    <a:gs pos="0">
                      <a:srgbClr val="FFFFFF"/>
                    </a:gs>
                    <a:gs pos="100000">
                      <a:srgbClr val="FFFFFF"/>
                    </a:gs>
                  </a:gsLst>
                  <a:lin ang="5400000" scaled="0"/>
                </a:gradFill>
                <a:latin typeface="Segoe UI Light"/>
              </a:rPr>
              <a:t>Scaling</a:t>
            </a:r>
            <a:endParaRPr lang="en-US" sz="2800" dirty="0">
              <a:gradFill>
                <a:gsLst>
                  <a:gs pos="0">
                    <a:srgbClr val="FFFFFF"/>
                  </a:gs>
                  <a:gs pos="100000">
                    <a:srgbClr val="FFFFFF"/>
                  </a:gs>
                </a:gsLst>
                <a:lin ang="5400000" scaled="0"/>
              </a:gradFill>
              <a:latin typeface="Segoe UI Light"/>
            </a:endParaRPr>
          </a:p>
        </p:txBody>
      </p:sp>
      <p:grpSp>
        <p:nvGrpSpPr>
          <p:cNvPr id="16" name="Group 15"/>
          <p:cNvGrpSpPr/>
          <p:nvPr/>
        </p:nvGrpSpPr>
        <p:grpSpPr>
          <a:xfrm>
            <a:off x="0" y="1210344"/>
            <a:ext cx="6024184" cy="4192972"/>
            <a:chOff x="0" y="1211261"/>
            <a:chExt cx="6024184" cy="41903882"/>
          </a:xfrm>
        </p:grpSpPr>
        <p:sp>
          <p:nvSpPr>
            <p:cNvPr id="5" name="Rectangle 4"/>
            <p:cNvSpPr/>
            <p:nvPr/>
          </p:nvSpPr>
          <p:spPr bwMode="auto">
            <a:xfrm>
              <a:off x="0" y="1211261"/>
              <a:ext cx="6024184" cy="41903882"/>
            </a:xfrm>
            <a:prstGeom prst="rect">
              <a:avLst/>
            </a:prstGeom>
            <a:solidFill>
              <a:srgbClr val="00188F"/>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68604" tIns="34304" rIns="68604" bIns="34304" numCol="1" rtlCol="0" anchor="ctr" anchorCtr="0" compatLnSpc="1">
              <a:prstTxWarp prst="textNoShape">
                <a:avLst/>
              </a:prstTxWarp>
            </a:bodyPr>
            <a:lstStyle/>
            <a:p>
              <a:pPr algn="ctr" defTabSz="685965" fontAlgn="base">
                <a:spcBef>
                  <a:spcPct val="0"/>
                </a:spcBef>
                <a:spcAft>
                  <a:spcPct val="0"/>
                </a:spcAft>
              </a:pPr>
              <a:endParaRPr lang="en-US" sz="1698" dirty="0">
                <a:gradFill>
                  <a:gsLst>
                    <a:gs pos="0">
                      <a:srgbClr val="FFFFFF"/>
                    </a:gs>
                    <a:gs pos="100000">
                      <a:srgbClr val="FFFFFF"/>
                    </a:gs>
                  </a:gsLst>
                  <a:lin ang="5400000" scaled="0"/>
                </a:gradFill>
              </a:endParaRPr>
            </a:p>
          </p:txBody>
        </p:sp>
        <p:sp>
          <p:nvSpPr>
            <p:cNvPr id="11" name="TextBox 10"/>
            <p:cNvSpPr txBox="1"/>
            <p:nvPr/>
          </p:nvSpPr>
          <p:spPr>
            <a:xfrm>
              <a:off x="332529" y="16574788"/>
              <a:ext cx="5691655" cy="15684369"/>
            </a:xfrm>
            <a:prstGeom prst="rect">
              <a:avLst/>
            </a:prstGeom>
            <a:noFill/>
          </p:spPr>
          <p:txBody>
            <a:bodyPr wrap="square" rtlCol="0">
              <a:spAutoFit/>
            </a:bodyPr>
            <a:lstStyle>
              <a:defPPr>
                <a:defRPr lang="en-US"/>
              </a:defPPr>
              <a:lvl1pPr defTabSz="932742">
                <a:defRPr sz="4800">
                  <a:gradFill>
                    <a:gsLst>
                      <a:gs pos="2917">
                        <a:schemeClr val="tx2">
                          <a:lumMod val="50000"/>
                        </a:schemeClr>
                      </a:gs>
                      <a:gs pos="100000">
                        <a:schemeClr val="tx2">
                          <a:lumMod val="50000"/>
                        </a:schemeClr>
                      </a:gs>
                    </a:gsLst>
                    <a:lin ang="5400000" scaled="0"/>
                  </a:gradFill>
                  <a:latin typeface="Segoe UI Light"/>
                </a:defRPr>
              </a:lvl1pPr>
            </a:lstStyle>
            <a:p>
              <a:r>
                <a:rPr lang="en-US" dirty="0" smtClean="0">
                  <a:gradFill>
                    <a:gsLst>
                      <a:gs pos="2917">
                        <a:schemeClr val="bg1"/>
                      </a:gs>
                      <a:gs pos="100000">
                        <a:schemeClr val="bg1"/>
                      </a:gs>
                    </a:gsLst>
                    <a:lin ang="5400000" scaled="0"/>
                  </a:gradFill>
                </a:rPr>
                <a:t>Content</a:t>
              </a:r>
              <a:r>
                <a:rPr lang="en-US" dirty="0">
                  <a:gradFill>
                    <a:gsLst>
                      <a:gs pos="2917">
                        <a:schemeClr val="bg1"/>
                      </a:gs>
                      <a:gs pos="100000">
                        <a:schemeClr val="bg1"/>
                      </a:gs>
                    </a:gsLst>
                    <a:lin ang="5400000" scaled="0"/>
                  </a:gradFill>
                </a:rPr>
                <a:t/>
              </a:r>
              <a:br>
                <a:rPr lang="en-US" dirty="0">
                  <a:gradFill>
                    <a:gsLst>
                      <a:gs pos="2917">
                        <a:schemeClr val="bg1"/>
                      </a:gs>
                      <a:gs pos="100000">
                        <a:schemeClr val="bg1"/>
                      </a:gs>
                    </a:gsLst>
                    <a:lin ang="5400000" scaled="0"/>
                  </a:gradFill>
                </a:rPr>
              </a:br>
              <a:endParaRPr lang="en-US" dirty="0">
                <a:gradFill>
                  <a:gsLst>
                    <a:gs pos="2917">
                      <a:schemeClr val="bg1"/>
                    </a:gs>
                    <a:gs pos="100000">
                      <a:schemeClr val="bg1"/>
                    </a:gs>
                  </a:gsLst>
                  <a:lin ang="5400000" scaled="0"/>
                </a:gradFill>
              </a:endParaRPr>
            </a:p>
          </p:txBody>
        </p:sp>
      </p:grpSp>
      <p:sp>
        <p:nvSpPr>
          <p:cNvPr id="17" name="Delay"/>
          <p:cNvSpPr/>
          <p:nvPr/>
        </p:nvSpPr>
        <p:spPr>
          <a:xfrm>
            <a:off x="4846638" y="-1262743"/>
            <a:ext cx="683305" cy="683305"/>
          </a:xfrm>
          <a:prstGeom prst="star5">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37" tIns="45719" rIns="91437" bIns="45719" numCol="1" spcCol="0" rtlCol="0" fromWordArt="0" anchor="ctr" anchorCtr="0" forceAA="0" compatLnSpc="1">
            <a:prstTxWarp prst="textNoShape">
              <a:avLst/>
            </a:prstTxWarp>
            <a:noAutofit/>
          </a:bodyPr>
          <a:lstStyle/>
          <a:p>
            <a:pPr algn="ctr" defTabSz="932901"/>
            <a:endParaRPr lang="en-US"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217810331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63" presetClass="path" presetSubtype="0" decel="100000" fill="hold" nodeType="withEffect">
                                  <p:stCondLst>
                                    <p:cond delay="0"/>
                                  </p:stCondLst>
                                  <p:childTnLst>
                                    <p:animMotion origin="layout" path="M 3.95711E-7 -4.41217E-6 L 0.05042 -4.41217E-6 " pathEditMode="relative" rAng="0" ptsTypes="AA">
                                      <p:cBhvr>
                                        <p:cTn id="9" dur="750" spd="-100000" fill="hold"/>
                                        <p:tgtEl>
                                          <p:spTgt spid="16"/>
                                        </p:tgtEl>
                                        <p:attrNameLst>
                                          <p:attrName>ppt_x</p:attrName>
                                          <p:attrName>ppt_y</p:attrName>
                                        </p:attrNameLst>
                                      </p:cBhvr>
                                      <p:rCtr x="2515" y="0"/>
                                    </p:animMotion>
                                  </p:childTnLst>
                                </p:cTn>
                              </p:par>
                              <p:par>
                                <p:cTn id="10" presetID="1" presetClass="entr" presetSubtype="0" fill="hold" grpId="0" nodeType="withEffect" nodePh="1">
                                  <p:stCondLst>
                                    <p:cond delay="250"/>
                                  </p:stCondLst>
                                  <p:endCondLst>
                                    <p:cond evt="begin" delay="0">
                                      <p:tn val="10"/>
                                    </p:cond>
                                  </p:endCondLst>
                                  <p:childTnLst>
                                    <p:set>
                                      <p:cBhvr>
                                        <p:cTn id="11" dur="1" fill="hold">
                                          <p:stCondLst>
                                            <p:cond delay="0"/>
                                          </p:stCondLst>
                                        </p:cTn>
                                        <p:tgtEl>
                                          <p:spTgt spid="17"/>
                                        </p:tgtEl>
                                        <p:attrNameLst>
                                          <p:attrName>style.visibility</p:attrName>
                                        </p:attrNameLst>
                                      </p:cBhvr>
                                      <p:to>
                                        <p:strVal val="visible"/>
                                      </p:to>
                                    </p:set>
                                  </p:childTnLst>
                                </p:cTn>
                              </p:par>
                              <p:par>
                                <p:cTn id="12" presetID="1" presetClass="entr" presetSubtype="0" fill="hold" grpId="0" nodeType="withEffect">
                                  <p:stCondLst>
                                    <p:cond delay="250"/>
                                  </p:stCondLst>
                                  <p:childTnLst>
                                    <p:set>
                                      <p:cBhvr>
                                        <p:cTn id="13" dur="1" fill="hold">
                                          <p:stCondLst>
                                            <p:cond delay="749"/>
                                          </p:stCondLst>
                                        </p:cTn>
                                        <p:tgtEl>
                                          <p:spTgt spid="6"/>
                                        </p:tgtEl>
                                        <p:attrNameLst>
                                          <p:attrName>style.visibility</p:attrName>
                                        </p:attrNameLst>
                                      </p:cBhvr>
                                      <p:to>
                                        <p:strVal val="visible"/>
                                      </p:to>
                                    </p:set>
                                  </p:childTnLst>
                                </p:cTn>
                              </p:par>
                              <p:par>
                                <p:cTn id="14" presetID="6" presetClass="emph" presetSubtype="0" accel="100000" autoRev="1" fill="hold" grpId="1" nodeType="withEffect">
                                  <p:stCondLst>
                                    <p:cond delay="250"/>
                                  </p:stCondLst>
                                  <p:childTnLst>
                                    <p:animScale>
                                      <p:cBhvr>
                                        <p:cTn id="15" dur="750" fill="hold"/>
                                        <p:tgtEl>
                                          <p:spTgt spid="6"/>
                                        </p:tgtEl>
                                      </p:cBhvr>
                                      <p:by x="0" y="0"/>
                                    </p:animScale>
                                  </p:childTnLst>
                                </p:cTn>
                              </p:par>
                              <p:par>
                                <p:cTn id="16" presetID="42" presetClass="path" presetSubtype="0" accel="100000" autoRev="1" fill="hold" grpId="2" nodeType="withEffect">
                                  <p:stCondLst>
                                    <p:cond delay="250"/>
                                  </p:stCondLst>
                                  <p:childTnLst>
                                    <p:animMotion origin="layout" path="M 1.79474E-6 2.36496E-6 L 0.08054 0.14435 " pathEditMode="relative" rAng="0" ptsTypes="AA">
                                      <p:cBhvr>
                                        <p:cTn id="17" dur="750" fill="hold"/>
                                        <p:tgtEl>
                                          <p:spTgt spid="6"/>
                                        </p:tgtEl>
                                        <p:attrNameLst>
                                          <p:attrName>ppt_x</p:attrName>
                                          <p:attrName>ppt_y</p:attrName>
                                        </p:attrNameLst>
                                      </p:cBhvr>
                                      <p:rCtr x="4021" y="7217"/>
                                    </p:animMotion>
                                  </p:childTnLst>
                                </p:cTn>
                              </p:par>
                              <p:par>
                                <p:cTn id="18" presetID="1" presetClass="entr" presetSubtype="0" fill="hold" grpId="0" nodeType="withEffect">
                                  <p:stCondLst>
                                    <p:cond delay="350"/>
                                  </p:stCondLst>
                                  <p:childTnLst>
                                    <p:set>
                                      <p:cBhvr>
                                        <p:cTn id="19" dur="1" fill="hold">
                                          <p:stCondLst>
                                            <p:cond delay="799"/>
                                          </p:stCondLst>
                                        </p:cTn>
                                        <p:tgtEl>
                                          <p:spTgt spid="8"/>
                                        </p:tgtEl>
                                        <p:attrNameLst>
                                          <p:attrName>style.visibility</p:attrName>
                                        </p:attrNameLst>
                                      </p:cBhvr>
                                      <p:to>
                                        <p:strVal val="visible"/>
                                      </p:to>
                                    </p:set>
                                  </p:childTnLst>
                                </p:cTn>
                              </p:par>
                              <p:par>
                                <p:cTn id="20" presetID="6" presetClass="emph" presetSubtype="0" accel="100000" autoRev="1" fill="hold" grpId="1" nodeType="withEffect">
                                  <p:stCondLst>
                                    <p:cond delay="350"/>
                                  </p:stCondLst>
                                  <p:childTnLst>
                                    <p:animScale>
                                      <p:cBhvr>
                                        <p:cTn id="21" dur="800" fill="hold"/>
                                        <p:tgtEl>
                                          <p:spTgt spid="8"/>
                                        </p:tgtEl>
                                      </p:cBhvr>
                                      <p:by x="0" y="0"/>
                                    </p:animScale>
                                  </p:childTnLst>
                                </p:cTn>
                              </p:par>
                              <p:par>
                                <p:cTn id="22" presetID="42" presetClass="path" presetSubtype="0" accel="100000" autoRev="1" fill="hold" grpId="2" nodeType="withEffect">
                                  <p:stCondLst>
                                    <p:cond delay="350"/>
                                  </p:stCondLst>
                                  <p:childTnLst>
                                    <p:animMotion origin="layout" path="M -2.34874E-6 2.36496E-6 L -0.08054 0.14435 " pathEditMode="relative" rAng="0" ptsTypes="AA">
                                      <p:cBhvr>
                                        <p:cTn id="23" dur="800" fill="hold"/>
                                        <p:tgtEl>
                                          <p:spTgt spid="8"/>
                                        </p:tgtEl>
                                        <p:attrNameLst>
                                          <p:attrName>ppt_x</p:attrName>
                                          <p:attrName>ppt_y</p:attrName>
                                        </p:attrNameLst>
                                      </p:cBhvr>
                                      <p:rCtr x="-4034" y="7217"/>
                                    </p:animMotion>
                                  </p:childTnLst>
                                </p:cTn>
                              </p:par>
                              <p:par>
                                <p:cTn id="24" presetID="1" presetClass="entr" presetSubtype="0" fill="hold" grpId="0" nodeType="withEffect">
                                  <p:stCondLst>
                                    <p:cond delay="450"/>
                                  </p:stCondLst>
                                  <p:childTnLst>
                                    <p:set>
                                      <p:cBhvr>
                                        <p:cTn id="25" dur="1" fill="hold">
                                          <p:stCondLst>
                                            <p:cond delay="799"/>
                                          </p:stCondLst>
                                        </p:cTn>
                                        <p:tgtEl>
                                          <p:spTgt spid="10"/>
                                        </p:tgtEl>
                                        <p:attrNameLst>
                                          <p:attrName>style.visibility</p:attrName>
                                        </p:attrNameLst>
                                      </p:cBhvr>
                                      <p:to>
                                        <p:strVal val="visible"/>
                                      </p:to>
                                    </p:set>
                                  </p:childTnLst>
                                </p:cTn>
                              </p:par>
                              <p:par>
                                <p:cTn id="26" presetID="6" presetClass="emph" presetSubtype="0" accel="100000" autoRev="1" fill="hold" grpId="1" nodeType="withEffect">
                                  <p:stCondLst>
                                    <p:cond delay="450"/>
                                  </p:stCondLst>
                                  <p:childTnLst>
                                    <p:animScale>
                                      <p:cBhvr>
                                        <p:cTn id="27" dur="800" fill="hold"/>
                                        <p:tgtEl>
                                          <p:spTgt spid="10"/>
                                        </p:tgtEl>
                                      </p:cBhvr>
                                      <p:by x="0" y="0"/>
                                    </p:animScale>
                                  </p:childTnLst>
                                </p:cTn>
                              </p:par>
                              <p:par>
                                <p:cTn id="28" presetID="42" presetClass="path" presetSubtype="0" accel="100000" autoRev="1" fill="hold" grpId="2" nodeType="withEffect">
                                  <p:stCondLst>
                                    <p:cond delay="450"/>
                                  </p:stCondLst>
                                  <p:childTnLst>
                                    <p:animMotion origin="layout" path="M -2.34874E-6 -4.22606E-6 L -0.08054 -0.14412 " pathEditMode="relative" rAng="0" ptsTypes="AA">
                                      <p:cBhvr>
                                        <p:cTn id="29" dur="800" fill="hold"/>
                                        <p:tgtEl>
                                          <p:spTgt spid="10"/>
                                        </p:tgtEl>
                                        <p:attrNameLst>
                                          <p:attrName>ppt_x</p:attrName>
                                          <p:attrName>ppt_y</p:attrName>
                                        </p:attrNameLst>
                                      </p:cBhvr>
                                      <p:rCtr x="-4034" y="-7217"/>
                                    </p:animMotion>
                                  </p:childTnLst>
                                </p:cTn>
                              </p:par>
                              <p:par>
                                <p:cTn id="30" presetID="1" presetClass="entr" presetSubtype="0" fill="hold" grpId="0" nodeType="withEffect">
                                  <p:stCondLst>
                                    <p:cond delay="550"/>
                                  </p:stCondLst>
                                  <p:childTnLst>
                                    <p:set>
                                      <p:cBhvr>
                                        <p:cTn id="31" dur="1" fill="hold">
                                          <p:stCondLst>
                                            <p:cond delay="799"/>
                                          </p:stCondLst>
                                        </p:cTn>
                                        <p:tgtEl>
                                          <p:spTgt spid="9"/>
                                        </p:tgtEl>
                                        <p:attrNameLst>
                                          <p:attrName>style.visibility</p:attrName>
                                        </p:attrNameLst>
                                      </p:cBhvr>
                                      <p:to>
                                        <p:strVal val="visible"/>
                                      </p:to>
                                    </p:set>
                                  </p:childTnLst>
                                </p:cTn>
                              </p:par>
                              <p:par>
                                <p:cTn id="32" presetID="6" presetClass="emph" presetSubtype="0" accel="100000" autoRev="1" fill="hold" grpId="1" nodeType="withEffect">
                                  <p:stCondLst>
                                    <p:cond delay="550"/>
                                  </p:stCondLst>
                                  <p:childTnLst>
                                    <p:animScale>
                                      <p:cBhvr>
                                        <p:cTn id="33" dur="800" fill="hold"/>
                                        <p:tgtEl>
                                          <p:spTgt spid="9"/>
                                        </p:tgtEl>
                                      </p:cBhvr>
                                      <p:by x="0" y="0"/>
                                    </p:animScale>
                                  </p:childTnLst>
                                </p:cTn>
                              </p:par>
                              <p:par>
                                <p:cTn id="34" presetID="42" presetClass="path" presetSubtype="0" accel="100000" autoRev="1" fill="hold" grpId="2" nodeType="withEffect">
                                  <p:stCondLst>
                                    <p:cond delay="550"/>
                                  </p:stCondLst>
                                  <p:childTnLst>
                                    <p:animMotion origin="layout" path="M 1.79474E-6 -4.22606E-6 L 0.08054 -0.14412 " pathEditMode="relative" rAng="0" ptsTypes="AA">
                                      <p:cBhvr>
                                        <p:cTn id="35" dur="800" fill="hold"/>
                                        <p:tgtEl>
                                          <p:spTgt spid="9"/>
                                        </p:tgtEl>
                                        <p:attrNameLst>
                                          <p:attrName>ppt_x</p:attrName>
                                          <p:attrName>ppt_y</p:attrName>
                                        </p:attrNameLst>
                                      </p:cBhvr>
                                      <p:rCtr x="4021" y="-721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6" grpId="2" animBg="1"/>
      <p:bldP spid="8" grpId="0" animBg="1"/>
      <p:bldP spid="8" grpId="1" animBg="1"/>
      <p:bldP spid="8" grpId="2" animBg="1"/>
      <p:bldP spid="9" grpId="0" animBg="1"/>
      <p:bldP spid="9" grpId="1" animBg="1"/>
      <p:bldP spid="9" grpId="2" animBg="1"/>
      <p:bldP spid="10" grpId="0" animBg="1"/>
      <p:bldP spid="10" grpId="1" animBg="1"/>
      <p:bldP spid="10" grpId="2" animBg="1"/>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What is this?</a:t>
            </a:r>
            <a:endParaRPr lang="en-US" dirty="0"/>
          </a:p>
        </p:txBody>
      </p:sp>
      <p:pic>
        <p:nvPicPr>
          <p:cNvPr id="3" name="Picture 2"/>
          <p:cNvPicPr>
            <a:picLocks noChangeAspect="1"/>
          </p:cNvPicPr>
          <p:nvPr/>
        </p:nvPicPr>
        <p:blipFill>
          <a:blip r:embed="rId2"/>
          <a:stretch>
            <a:fillRect/>
          </a:stretch>
        </p:blipFill>
        <p:spPr>
          <a:xfrm>
            <a:off x="9810051" y="0"/>
            <a:ext cx="1515181" cy="7947372"/>
          </a:xfrm>
          <a:prstGeom prst="rect">
            <a:avLst/>
          </a:prstGeom>
        </p:spPr>
      </p:pic>
      <p:pic>
        <p:nvPicPr>
          <p:cNvPr id="4" name="Picture 3"/>
          <p:cNvPicPr>
            <a:picLocks noChangeAspect="1"/>
          </p:cNvPicPr>
          <p:nvPr/>
        </p:nvPicPr>
        <p:blipFill>
          <a:blip r:embed="rId3"/>
          <a:stretch>
            <a:fillRect/>
          </a:stretch>
        </p:blipFill>
        <p:spPr>
          <a:xfrm>
            <a:off x="565086" y="2691164"/>
            <a:ext cx="8584576" cy="2619023"/>
          </a:xfrm>
          <a:prstGeom prst="rect">
            <a:avLst/>
          </a:prstGeom>
        </p:spPr>
      </p:pic>
    </p:spTree>
    <p:extLst>
      <p:ext uri="{BB962C8B-B14F-4D97-AF65-F5344CB8AC3E}">
        <p14:creationId xmlns:p14="http://schemas.microsoft.com/office/powerpoint/2010/main" val="3365765380"/>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What is this?</a:t>
            </a:r>
            <a:endParaRPr lang="en-US" dirty="0"/>
          </a:p>
        </p:txBody>
      </p:sp>
      <p:pic>
        <p:nvPicPr>
          <p:cNvPr id="3" name="Picture 2"/>
          <p:cNvPicPr>
            <a:picLocks noChangeAspect="1"/>
          </p:cNvPicPr>
          <p:nvPr/>
        </p:nvPicPr>
        <p:blipFill>
          <a:blip r:embed="rId2"/>
          <a:stretch>
            <a:fillRect/>
          </a:stretch>
        </p:blipFill>
        <p:spPr>
          <a:xfrm>
            <a:off x="9821333" y="0"/>
            <a:ext cx="1515181" cy="7947372"/>
          </a:xfrm>
          <a:prstGeom prst="rect">
            <a:avLst/>
          </a:prstGeom>
        </p:spPr>
      </p:pic>
      <p:pic>
        <p:nvPicPr>
          <p:cNvPr id="4" name="Picture 3"/>
          <p:cNvPicPr>
            <a:picLocks noChangeAspect="1"/>
          </p:cNvPicPr>
          <p:nvPr/>
        </p:nvPicPr>
        <p:blipFill>
          <a:blip r:embed="rId3"/>
          <a:stretch>
            <a:fillRect/>
          </a:stretch>
        </p:blipFill>
        <p:spPr>
          <a:xfrm>
            <a:off x="565086" y="2691164"/>
            <a:ext cx="8584576" cy="2619023"/>
          </a:xfrm>
          <a:prstGeom prst="rect">
            <a:avLst/>
          </a:prstGeom>
        </p:spPr>
      </p:pic>
      <p:sp>
        <p:nvSpPr>
          <p:cNvPr id="5" name="Rectangle 4"/>
          <p:cNvSpPr/>
          <p:nvPr/>
        </p:nvSpPr>
        <p:spPr bwMode="auto">
          <a:xfrm>
            <a:off x="485422" y="4481689"/>
            <a:ext cx="1196622" cy="564444"/>
          </a:xfrm>
          <a:prstGeom prst="rect">
            <a:avLst/>
          </a:prstGeom>
          <a:noFill/>
          <a:ln w="76200">
            <a:solidFill>
              <a:srgbClr val="FF000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4211981714"/>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A Candy Store!</a:t>
            </a:r>
            <a:endParaRPr lang="en-US" dirty="0"/>
          </a:p>
        </p:txBody>
      </p:sp>
      <p:pic>
        <p:nvPicPr>
          <p:cNvPr id="1026" name="Picture 2" descr="http://3.bp.blogspot.com/_KdAwmFE6DDE/TMjERr_e31I/AAAAAAAAA2Y/G0kt1vN8DT4/s1600/kindincandyshop.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71184" y="1423811"/>
            <a:ext cx="6473228" cy="485492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0" y="6524978"/>
            <a:ext cx="4312356" cy="461665"/>
          </a:xfrm>
          <a:prstGeom prst="rect">
            <a:avLst/>
          </a:prstGeom>
          <a:noFill/>
        </p:spPr>
        <p:txBody>
          <a:bodyPr wrap="square" lIns="182880" tIns="146304" rIns="182880" bIns="146304" rtlCol="0">
            <a:spAutoFit/>
          </a:bodyPr>
          <a:lstStyle/>
          <a:p>
            <a:pPr>
              <a:lnSpc>
                <a:spcPct val="90000"/>
              </a:lnSpc>
              <a:spcAft>
                <a:spcPts val="600"/>
              </a:spcAft>
            </a:pPr>
            <a:r>
              <a:rPr lang="en-NZ" sz="1100" dirty="0" smtClean="0">
                <a:gradFill>
                  <a:gsLst>
                    <a:gs pos="2917">
                      <a:schemeClr val="tx1"/>
                    </a:gs>
                    <a:gs pos="30000">
                      <a:schemeClr val="tx1"/>
                    </a:gs>
                  </a:gsLst>
                  <a:lin ang="5400000" scaled="0"/>
                </a:gradFill>
              </a:rPr>
              <a:t>Image Source</a:t>
            </a:r>
            <a:r>
              <a:rPr lang="en-NZ" sz="1100" dirty="0">
                <a:gradFill>
                  <a:gsLst>
                    <a:gs pos="2917">
                      <a:schemeClr val="tx1"/>
                    </a:gs>
                    <a:gs pos="30000">
                      <a:schemeClr val="tx1"/>
                    </a:gs>
                  </a:gsLst>
                  <a:lin ang="5400000" scaled="0"/>
                </a:gradFill>
              </a:rPr>
              <a:t>: http://www.1milliongamerscore.com </a:t>
            </a:r>
            <a:endParaRPr lang="en-US" sz="1100" dirty="0" err="1" smtClean="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1293220986"/>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Server and Cloud 2013">
  <a:themeElements>
    <a:clrScheme name="STB 2013 colors">
      <a:dk1>
        <a:srgbClr val="000000"/>
      </a:dk1>
      <a:lt1>
        <a:srgbClr val="FFFFFF"/>
      </a:lt1>
      <a:dk2>
        <a:srgbClr val="505050"/>
      </a:dk2>
      <a:lt2>
        <a:srgbClr val="D2D2D2"/>
      </a:lt2>
      <a:accent1>
        <a:srgbClr val="0072C6"/>
      </a:accent1>
      <a:accent2>
        <a:srgbClr val="008272"/>
      </a:accent2>
      <a:accent3>
        <a:srgbClr val="68217A"/>
      </a:accent3>
      <a:accent4>
        <a:srgbClr val="DC3C00"/>
      </a:accent4>
      <a:accent5>
        <a:srgbClr val="FF8C00"/>
      </a:accent5>
      <a:accent6>
        <a:srgbClr val="00BCF2"/>
      </a:accent6>
      <a:hlink>
        <a:srgbClr val="505050"/>
      </a:hlink>
      <a:folHlink>
        <a:srgbClr val="505050"/>
      </a:folHlink>
    </a:clrScheme>
    <a:fontScheme name="STB-2013-SegoeUI">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BTS_Guthrie_Nov2013_v2" id="{A87BF6FE-E950-41C7-B420-9B3F08486BA4}" vid="{6BE8BEB3-1B29-4B00-942A-973C6622C04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p:properties xmlns:p="http://schemas.microsoft.com/office/2006/metadata/properties" xmlns:xsi="http://www.w3.org/2001/XMLSchema-instance" xmlns:pc="http://schemas.microsoft.com/office/infopath/2007/PartnerControls">
  <documentManagement>
    <DocumentDescription xmlns="230e9df3-be65-4c73-a93b-d1236ebd677e">BizTalk Integration Summit 2013 - Keynote Presentation - Scott Guthrie and Vivek Dalvi.</DocumentDescription>
    <od9986d31974458fb3007746ec0bce5f xmlns="230e9df3-be65-4c73-a93b-d1236ebd677e">
      <Terms xmlns="http://schemas.microsoft.com/office/infopath/2007/PartnerControls">
        <TermInfo xmlns="http://schemas.microsoft.com/office/infopath/2007/PartnerControls">
          <TermName xmlns="http://schemas.microsoft.com/office/infopath/2007/PartnerControls">English</TermName>
          <TermId xmlns="http://schemas.microsoft.com/office/infopath/2007/PartnerControls">cb91f272-ce4d-4a7e-9bbf-78b58e3d188d</TermId>
        </TermInfo>
      </Terms>
    </od9986d31974458fb3007746ec0bce5f>
    <hd9637eefc984b85b6097c6374e15725 xmlns="230e9df3-be65-4c73-a93b-d1236ebd677e">
      <Terms xmlns="http://schemas.microsoft.com/office/infopath/2007/PartnerControls">
        <TermInfo xmlns="http://schemas.microsoft.com/office/infopath/2007/PartnerControls">
          <TermName xmlns="http://schemas.microsoft.com/office/infopath/2007/PartnerControls">customer presentations</TermName>
          <TermId xmlns="http://schemas.microsoft.com/office/infopath/2007/PartnerControls">18e9ae94-e321-4eea-82d2-ad5b2f470f3c</TermId>
        </TermInfo>
      </Terms>
    </hd9637eefc984b85b6097c6374e15725>
    <k20e0dfa74bf4e44818db03027b0ccd8 xmlns="230e9df3-be65-4c73-a93b-d1236ebd677e">
      <Terms xmlns="http://schemas.microsoft.com/office/infopath/2007/PartnerControls"/>
    </k20e0dfa74bf4e44818db03027b0ccd8>
    <Owner xmlns="230e9df3-be65-4c73-a93b-d1236ebd677e">
      <UserInfo>
        <DisplayName>Mark Mortimore</DisplayName>
        <AccountId>8043</AccountId>
        <AccountType/>
      </UserInfo>
    </Owner>
    <k21a64daf20d4502b2796a1c6b8ce6c8 xmlns="230e9df3-be65-4c73-a93b-d1236ebd677e">
      <Terms xmlns="http://schemas.microsoft.com/office/infopath/2007/PartnerControls"/>
    </k21a64daf20d4502b2796a1c6b8ce6c8>
    <l3c3ea61849e4288a8acc49bb5388e8c xmlns="230e9df3-be65-4c73-a93b-d1236ebd677e">
      <Terms xmlns="http://schemas.microsoft.com/office/infopath/2007/PartnerControls">
        <TermInfo xmlns="http://schemas.microsoft.com/office/infopath/2007/PartnerControls">
          <TermName xmlns="http://schemas.microsoft.com/office/infopath/2007/PartnerControls">Windows Azure Marketing</TermName>
          <TermId xmlns="http://schemas.microsoft.com/office/infopath/2007/PartnerControls">0958c357-5252-473f-8b4e-42f27525a99d</TermId>
        </TermInfo>
      </Terms>
    </l3c3ea61849e4288a8acc49bb5388e8c>
    <Expire_x0020_Review xmlns="230e9df3-be65-4c73-a93b-d1236ebd677e">2015-03-03T08:00:00+00:00</Expire_x0020_Review>
    <ConfidentialityTaxHTField0 xmlns="230e9df3-be65-4c73-a93b-d1236ebd677e">
      <Terms xmlns="http://schemas.microsoft.com/office/infopath/2007/PartnerControls">
        <TermInfo xmlns="http://schemas.microsoft.com/office/infopath/2007/PartnerControls">
          <TermName xmlns="http://schemas.microsoft.com/office/infopath/2007/PartnerControls">customer ready</TermName>
          <TermId xmlns="http://schemas.microsoft.com/office/infopath/2007/PartnerControls">8986c41d-21c5-4f8f-8a12-ea4625b46858</TermId>
        </TermInfo>
      </Terms>
    </ConfidentialityTaxHTField0>
    <ApplyWorkflowRules xmlns="ad820760-4664-4be3-bee2-f8b9a6708b4c">Yes</ApplyWorkflowRules>
    <eb54ac91059940029a3cc8a4ff5af673 xmlns="230e9df3-be65-4c73-a93b-d1236ebd677e">
      <Terms xmlns="http://schemas.microsoft.com/office/infopath/2007/PartnerControls">
        <TermInfo xmlns="http://schemas.microsoft.com/office/infopath/2007/PartnerControls">
          <TermName xmlns="http://schemas.microsoft.com/office/infopath/2007/PartnerControls">Server and Tools Business</TermName>
          <TermId xmlns="http://schemas.microsoft.com/office/infopath/2007/PartnerControls">6783548d-8609-4f97-be4a-4ca2616905a6</TermId>
        </TermInfo>
        <TermInfo xmlns="http://schemas.microsoft.com/office/infopath/2007/PartnerControls">
          <TermName xmlns="http://schemas.microsoft.com/office/infopath/2007/PartnerControls">BizTalk Domain</TermName>
          <TermId xmlns="http://schemas.microsoft.com/office/infopath/2007/PartnerControls">d18a814a-aa8a-4415-bfb2-e8de1da7d4b7</TermId>
        </TermInfo>
      </Terms>
    </eb54ac91059940029a3cc8a4ff5af673>
    <PublishingPageContent xmlns="http://schemas.microsoft.com/sharepoint/v3" xsi:nil="true"/>
    <IconOverlay xmlns="http://schemas.microsoft.com/sharepoint/v4" xsi:nil="true"/>
    <ef109fd36bcf4bcd9dd945731030600b xmlns="230e9df3-be65-4c73-a93b-d1236ebd677e">
      <Terms xmlns="http://schemas.microsoft.com/office/infopath/2007/PartnerControls"/>
    </ef109fd36bcf4bcd9dd945731030600b>
    <PublishDate xmlns="ad820760-4664-4be3-bee2-f8b9a6708b4c" xsi:nil="true"/>
    <LCA_x0020_Approved xmlns="230e9df3-be65-4c73-a93b-d1236ebd677e">
      <UserInfo>
        <DisplayName/>
        <AccountId xsi:nil="true"/>
        <AccountType/>
      </UserInfo>
    </LCA_x0020_Approved>
    <bf80e81150e248c48aa8cffdf0021a1f xmlns="230e9df3-be65-4c73-a93b-d1236ebd677e">
      <Terms xmlns="http://schemas.microsoft.com/office/infopath/2007/PartnerControls">
        <TermInfo xmlns="http://schemas.microsoft.com/office/infopath/2007/PartnerControls">
          <TermName xmlns="http://schemas.microsoft.com/office/infopath/2007/PartnerControls">Microsoft BizTalk Server</TermName>
          <TermId xmlns="http://schemas.microsoft.com/office/infopath/2007/PartnerControls">0a98c8b2-ef77-4c42-b382-34ec5e1bf50f</TermId>
        </TermInfo>
        <TermInfo xmlns="http://schemas.microsoft.com/office/infopath/2007/PartnerControls">
          <TermName xmlns="http://schemas.microsoft.com/office/infopath/2007/PartnerControls">Microsoft BizTalk Server 2013</TermName>
          <TermId xmlns="http://schemas.microsoft.com/office/infopath/2007/PartnerControls">0a7cd51a-6d94-4d57-ab2d-60f21e7aeade</TermId>
        </TermInfo>
      </Terms>
    </bf80e81150e248c48aa8cffdf0021a1f>
    <ec5b2ad5c27b45fb8a00a1f27c7ce1ae xmlns="230e9df3-be65-4c73-a93b-d1236ebd677e">
      <Terms xmlns="http://schemas.microsoft.com/office/infopath/2007/PartnerControls"/>
    </ec5b2ad5c27b45fb8a00a1f27c7ce1ae>
    <b60f8d2dbb984f349d80d8196897f4d3 xmlns="230e9df3-be65-4c73-a93b-d1236ebd677e">
      <Terms xmlns="http://schemas.microsoft.com/office/infopath/2007/PartnerControls"/>
    </b60f8d2dbb984f349d80d8196897f4d3>
    <Thumbnail1 xmlns="230e9df3-be65-4c73-a93b-d1236ebd677e">
      <Url xsi:nil="true"/>
      <Description xsi:nil="true"/>
    </Thumbnail1>
    <i0d941ee1e744ffea7aeee9924c91cbb xmlns="230e9df3-be65-4c73-a93b-d1236ebd677e">
      <Terms xmlns="http://schemas.microsoft.com/office/infopath/2007/PartnerControls">
        <TermInfo xmlns="http://schemas.microsoft.com/office/infopath/2007/PartnerControls">
          <TermName xmlns="http://schemas.microsoft.com/office/infopath/2007/PartnerControls">Cloud OS</TermName>
          <TermId xmlns="http://schemas.microsoft.com/office/infopath/2007/PartnerControls">ec248454-62d9-485e-995d-0cfad61f7f4c</TermId>
        </TermInfo>
      </Terms>
    </i0d941ee1e744ffea7aeee9924c91cbb>
    <PublishingExpirationDate xmlns="http://schemas.microsoft.com/sharepoint/v3" xsi:nil="true"/>
    <RoutingRuleDescription xmlns="http://schemas.microsoft.com/sharepoint/v3" xsi:nil="true"/>
    <i1b478372f814787abd313030b81fcb2 xmlns="230e9df3-be65-4c73-a93b-d1236ebd677e">
      <Terms xmlns="http://schemas.microsoft.com/office/infopath/2007/PartnerControls"/>
    </i1b478372f814787abd313030b81fcb2>
    <TaxKeywordTaxHTField xmlns="230e9df3-be65-4c73-a93b-d1236ebd677e">
      <Terms xmlns="http://schemas.microsoft.com/office/infopath/2007/PartnerControls"/>
    </TaxKeywordTaxHTField>
    <DocumentSetKcId xmlns="ad820760-4664-4be3-bee2-f8b9a6708b4c">23514</DocumentSetKcId>
    <CoOwner xmlns="ad820760-4664-4be3-bee2-f8b9a6708b4c">
      <UserInfo>
        <DisplayName>REDMOND\meeryan</DisplayName>
        <AccountId>6624</AccountId>
        <AccountType/>
      </UserInfo>
      <UserInfo>
        <DisplayName>REDMOND\v-nahube</DisplayName>
        <AccountId>2747</AccountId>
        <AccountType/>
      </UserInfo>
      <UserInfo>
        <DisplayName>REDMOND\v-bevg</DisplayName>
        <AccountId>6313</AccountId>
        <AccountType/>
      </UserInfo>
      <UserInfo>
        <DisplayName>REDMOND\v-jgayle</DisplayName>
        <AccountId>3278</AccountId>
        <AccountType/>
      </UserInfo>
    </CoOwner>
    <TaxCatchAll xmlns="230e9df3-be65-4c73-a93b-d1236ebd677e">
      <Value>712</Value>
      <Value>42</Value>
      <Value>156</Value>
      <Value>216</Value>
      <Value>222</Value>
      <Value>1305</Value>
      <Value>2257</Value>
      <Value>328</Value>
      <Value>3</Value>
      <Value>2256</Value>
    </TaxCatchAll>
    <mb88723863e1404388ba3733387d48df xmlns="230e9df3-be65-4c73-a93b-d1236ebd677e">
      <Terms xmlns="http://schemas.microsoft.com/office/infopath/2007/PartnerControls"/>
    </mb88723863e1404388ba3733387d48df>
    <m6c7b4717b6346e6a075a59dd47eac69 xmlns="230e9df3-be65-4c73-a93b-d1236ebd677e">
      <Terms xmlns="http://schemas.microsoft.com/office/infopath/2007/PartnerControls">
        <TermInfo xmlns="http://schemas.microsoft.com/office/infopath/2007/PartnerControls">
          <TermName xmlns="http://schemas.microsoft.com/office/infopath/2007/PartnerControls">hub subset</TermName>
          <TermId xmlns="http://schemas.microsoft.com/office/infopath/2007/PartnerControls">c6bfd112-b986-4a0a-aa8d-90e767bfdfa6</TermId>
        </TermInfo>
      </Terms>
    </m6c7b4717b6346e6a075a59dd47eac69>
    <kf34bcdc8fc34e479d3f94c6210e8e27 xmlns="230e9df3-be65-4c73-a93b-d1236ebd677e">
      <Terms xmlns="http://schemas.microsoft.com/office/infopath/2007/PartnerControls"/>
    </kf34bcdc8fc34e479d3f94c6210e8e27>
    <_dlc_DocId xmlns="230e9df3-be65-4c73-a93b-d1236ebd677e">KC02-23-23519</_dlc_DocId>
    <_dlc_DocIdUrl xmlns="230e9df3-be65-4c73-a93b-d1236ebd677e">
      <Url>http://infopedia/kc02/docstore/_layouts/DocIdRedir.aspx?ID=KC02-23-23519</Url>
      <Description>KC02-23-23519</Description>
    </_dlc_DocIdUrl>
    <AverageRating xmlns="http://schemas.microsoft.com/sharepoint/v3" xsi:nil="true"/>
  </documentManagement>
</p:properties>
</file>

<file path=customXml/item2.xml><?xml version="1.0" encoding="utf-8"?>
<?mso-contentType ?>
<SharedContentType xmlns="Microsoft.SharePoint.Taxonomy.ContentTypeSync" SourceId="e385fb40-52d4-4fae-9c5b-3e8ff8a5878e" ContentTypeId="0x0101000E4CB7077FEE4FF7AE86D4A500EEC78003" PreviousValue="false"/>
</file>

<file path=customXml/item3.xml><?xml version="1.0" encoding="utf-8"?>
<ct:contentTypeSchema xmlns:ct="http://schemas.microsoft.com/office/2006/metadata/contentType" xmlns:ma="http://schemas.microsoft.com/office/2006/metadata/properties/metaAttributes" ct:_="" ma:_="" ma:contentTypeName="KCDoc" ma:contentTypeID="0x0101000E4CB7077FEE4FF7AE86D4A500EEC7800300C6CD36C6B4DAA64EAACFCCF5D9298AA000B09CC05C6355444CB49B4B62F83D23B8" ma:contentTypeVersion="30" ma:contentTypeDescription="" ma:contentTypeScope="" ma:versionID="61c132e291c6eda374162ebe3fd9c0e8">
  <xsd:schema xmlns:xsd="http://www.w3.org/2001/XMLSchema" xmlns:xs="http://www.w3.org/2001/XMLSchema" xmlns:p="http://schemas.microsoft.com/office/2006/metadata/properties" xmlns:ns1="http://schemas.microsoft.com/sharepoint/v3" xmlns:ns2="230e9df3-be65-4c73-a93b-d1236ebd677e" xmlns:ns3="ad820760-4664-4be3-bee2-f8b9a6708b4c" xmlns:ns4="http://schemas.microsoft.com/sharepoint/v4" targetNamespace="http://schemas.microsoft.com/office/2006/metadata/properties" ma:root="true" ma:fieldsID="48c7536c0afe49a9af00e4c8a05c7acf" ns1:_="" ns2:_="" ns3:_="" ns4:_="">
    <xsd:import namespace="http://schemas.microsoft.com/sharepoint/v3"/>
    <xsd:import namespace="230e9df3-be65-4c73-a93b-d1236ebd677e"/>
    <xsd:import namespace="ad820760-4664-4be3-bee2-f8b9a6708b4c"/>
    <xsd:import namespace="http://schemas.microsoft.com/sharepoint/v4"/>
    <xsd:element name="properties">
      <xsd:complexType>
        <xsd:sequence>
          <xsd:element name="documentManagement">
            <xsd:complexType>
              <xsd:all>
                <xsd:element ref="ns2:DocumentDescription" minOccurs="0"/>
                <xsd:element ref="ns3:PublishDate" minOccurs="0"/>
                <xsd:element ref="ns1:PublishingExpirationDate" minOccurs="0"/>
                <xsd:element ref="ns1:PublishingPageContent" minOccurs="0"/>
                <xsd:element ref="ns2:Thumbnail1" minOccurs="0"/>
                <xsd:element ref="ns1:AverageRating" minOccurs="0"/>
                <xsd:element ref="ns1:RatingCount" minOccurs="0"/>
                <xsd:element ref="ns2:_dlc_DocId" minOccurs="0"/>
                <xsd:element ref="ns2:_dlc_DocIdUrl" minOccurs="0"/>
                <xsd:element ref="ns2:_dlc_DocIdPersistId" minOccurs="0"/>
                <xsd:element ref="ns2:od9986d31974458fb3007746ec0bce5f" minOccurs="0"/>
                <xsd:element ref="ns2:hd9637eefc984b85b6097c6374e15725" minOccurs="0"/>
                <xsd:element ref="ns1:RoutingRuleDescription" minOccurs="0"/>
                <xsd:element ref="ns2:TaxCatchAllLabel" minOccurs="0"/>
                <xsd:element ref="ns2:TaxCatchAll" minOccurs="0"/>
                <xsd:element ref="ns2:mb88723863e1404388ba3733387d48df" minOccurs="0"/>
                <xsd:element ref="ns2:Owner" minOccurs="0"/>
                <xsd:element ref="ns2:b60f8d2dbb984f349d80d8196897f4d3" minOccurs="0"/>
                <xsd:element ref="ns2:i1b478372f814787abd313030b81fcb2" minOccurs="0"/>
                <xsd:element ref="ns2:m6c7b4717b6346e6a075a59dd47eac69" minOccurs="0"/>
                <xsd:element ref="ns2:bf80e81150e248c48aa8cffdf0021a1f" minOccurs="0"/>
                <xsd:element ref="ns2:l3c3ea61849e4288a8acc49bb5388e8c" minOccurs="0"/>
                <xsd:element ref="ns2:i0d941ee1e744ffea7aeee9924c91cbb" minOccurs="0"/>
                <xsd:element ref="ns2:LCA_x0020_Approved" minOccurs="0"/>
                <xsd:element ref="ns2:k21a64daf20d4502b2796a1c6b8ce6c8" minOccurs="0"/>
                <xsd:element ref="ns2:ef109fd36bcf4bcd9dd945731030600b" minOccurs="0"/>
                <xsd:element ref="ns2:kf34bcdc8fc34e479d3f94c6210e8e27" minOccurs="0"/>
                <xsd:element ref="ns2:ec5b2ad5c27b45fb8a00a1f27c7ce1ae" minOccurs="0"/>
                <xsd:element ref="ns2:Expire_x0020_Review" minOccurs="0"/>
                <xsd:element ref="ns2:ConfidentialityTaxHTField0" minOccurs="0"/>
                <xsd:element ref="ns2:k20e0dfa74bf4e44818db03027b0ccd8" minOccurs="0"/>
                <xsd:element ref="ns2:eb54ac91059940029a3cc8a4ff5af673" minOccurs="0"/>
                <xsd:element ref="ns4:IconOverlay" minOccurs="0"/>
                <xsd:element ref="ns2:TaxKeywordTaxHTField" minOccurs="0"/>
                <xsd:element ref="ns3:DocumentSetKcId" minOccurs="0"/>
                <xsd:element ref="ns3:CoOwner" minOccurs="0"/>
                <xsd:element ref="ns3:ApplyWorkflowRul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ExpirationDate" ma:index="4" nillable="true" ma:displayName="Scheduling End Date" ma:internalName="PublishingExpirationDate">
      <xsd:simpleType>
        <xsd:restriction base="dms:Unknown"/>
      </xsd:simpleType>
    </xsd:element>
    <xsd:element name="PublishingPageContent" ma:index="8" nillable="true" ma:displayName="Page Content" ma:internalName="PublishingPageContent">
      <xsd:simpleType>
        <xsd:restriction base="dms:Unknown"/>
      </xsd:simpleType>
    </xsd:element>
    <xsd:element name="AverageRating" ma:index="10" nillable="true" ma:displayName="Rating (0-5)" ma:decimals="2" ma:description="Average value of all the ratings that have been submitted" ma:internalName="AverageRating" ma:readOnly="true">
      <xsd:simpleType>
        <xsd:restriction base="dms:Number"/>
      </xsd:simpleType>
    </xsd:element>
    <xsd:element name="RatingCount" ma:index="11" nillable="true" ma:displayName="Number of Ratings" ma:decimals="0" ma:description="Number of ratings submitted" ma:internalName="RatingCount" ma:readOnly="true">
      <xsd:simpleType>
        <xsd:restriction base="dms:Number"/>
      </xsd:simpleType>
    </xsd:element>
    <xsd:element name="RoutingRuleDescription" ma:index="20" nillable="true" ma:displayName="Description" ma:hidden="true" ma:internalName="RoutingRuleDescription" ma:readOnly="false">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DocumentDescription" ma:index="2" nillable="true" ma:displayName="DocumentDescription" ma:description="Alternate description for documents that can be used for display." ma:internalName="DocumentDescription">
      <xsd:simpleType>
        <xsd:restriction base="dms:Note">
          <xsd:maxLength value="255"/>
        </xsd:restriction>
      </xsd:simpleType>
    </xsd:element>
    <xsd:element name="Thumbnail1" ma:index="9" nillable="true" ma:displayName="Thumbnail" ma:format="Hyperlink" ma:internalName="Thumbnail1"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_dlc_DocId" ma:index="13" nillable="true" ma:displayName="Document ID Value" ma:description="The value of the document ID assigned to this item." ma:indexed="true" ma:internalName="_dlc_DocId" ma:readOnly="true">
      <xsd:simpleType>
        <xsd:restriction base="dms:Text"/>
      </xsd:simpleType>
    </xsd:element>
    <xsd:element name="_dlc_DocIdUrl" ma:index="14"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5" nillable="true" ma:displayName="Persist ID" ma:description="Keep ID on add." ma:hidden="true" ma:internalName="_dlc_DocIdPersistId" ma:readOnly="true">
      <xsd:simpleType>
        <xsd:restriction base="dms:Boolean"/>
      </xsd:simpleType>
    </xsd:element>
    <xsd:element name="od9986d31974458fb3007746ec0bce5f" ma:index="17" nillable="true" ma:taxonomy="true" ma:internalName="od9986d31974458fb3007746ec0bce5f" ma:taxonomyFieldName="Languages" ma:displayName="SMSG Languages" ma:default="" ma:fieldId="{8d9986d3-1974-458f-b300-7746ec0bce5f}" ma:taxonomyMulti="true" ma:sspId="e385fb40-52d4-4fae-9c5b-3e8ff8a5878e" ma:termSetId="a611a704-4666-406e-a571-a6e9bb4a2dcc" ma:anchorId="c5f267fd-fa38-4ffe-a1d8-2693d87e90bc" ma:open="false" ma:isKeyword="false">
      <xsd:complexType>
        <xsd:sequence>
          <xsd:element ref="pc:Terms" minOccurs="0" maxOccurs="1"/>
        </xsd:sequence>
      </xsd:complexType>
    </xsd:element>
    <xsd:element name="hd9637eefc984b85b6097c6374e15725" ma:index="19" nillable="true" ma:taxonomy="true" ma:internalName="hd9637eefc984b85b6097c6374e15725" ma:taxonomyFieldName="ItemType" ma:displayName="SMSG Item Type" ma:readOnly="false" ma:default="" ma:fieldId="{1d9637ee-fc98-4b85-b609-7c6374e15725}" ma:taxonomyMulti="true" ma:sspId="e385fb40-52d4-4fae-9c5b-3e8ff8a5878e" ma:termSetId="a611a704-4666-406e-a571-a6e9bb4a2dcc" ma:anchorId="3d59bf14-be35-4b82-81a4-70bbe2a90cc2" ma:open="false" ma:isKeyword="false">
      <xsd:complexType>
        <xsd:sequence>
          <xsd:element ref="pc:Terms" minOccurs="0" maxOccurs="1"/>
        </xsd:sequence>
      </xsd:complexType>
    </xsd:element>
    <xsd:element name="TaxCatchAllLabel" ma:index="21" nillable="true" ma:displayName="Taxonomy Catch All Column1" ma:hidden="true" ma:list="{341bdb36-d19b-4bce-9fa6-6145346cf024}" ma:internalName="TaxCatchAllLabel" ma:readOnly="true" ma:showField="CatchAllDataLabel" ma:web="ad820760-4664-4be3-bee2-f8b9a6708b4c">
      <xsd:complexType>
        <xsd:complexContent>
          <xsd:extension base="dms:MultiChoiceLookup">
            <xsd:sequence>
              <xsd:element name="Value" type="dms:Lookup" maxOccurs="unbounded" minOccurs="0" nillable="true"/>
            </xsd:sequence>
          </xsd:extension>
        </xsd:complexContent>
      </xsd:complexType>
    </xsd:element>
    <xsd:element name="TaxCatchAll" ma:index="23" nillable="true" ma:displayName="Taxonomy Catch All Column" ma:hidden="true" ma:list="{341bdb36-d19b-4bce-9fa6-6145346cf024}" ma:internalName="TaxCatchAll" ma:showField="CatchAllData" ma:web="ad820760-4664-4be3-bee2-f8b9a6708b4c">
      <xsd:complexType>
        <xsd:complexContent>
          <xsd:extension base="dms:MultiChoiceLookup">
            <xsd:sequence>
              <xsd:element name="Value" type="dms:Lookup" maxOccurs="unbounded" minOccurs="0" nillable="true"/>
            </xsd:sequence>
          </xsd:extension>
        </xsd:complexContent>
      </xsd:complexType>
    </xsd:element>
    <xsd:element name="mb88723863e1404388ba3733387d48df" ma:index="24" nillable="true" ma:taxonomy="true" ma:internalName="mb88723863e1404388ba3733387d48df" ma:taxonomyFieldName="Audiences" ma:displayName="SMSG Customer Audiences" ma:readOnly="false" ma:default="" ma:fieldId="{6b887238-63e1-4043-88ba-3733387d48df}" ma:taxonomyMulti="true" ma:sspId="e385fb40-52d4-4fae-9c5b-3e8ff8a5878e" ma:termSetId="a611a704-4666-406e-a571-a6e9bb4a2dcc" ma:anchorId="8a0280e9-c6e8-4e3c-80d6-8db643b96ddd" ma:open="false" ma:isKeyword="false">
      <xsd:complexType>
        <xsd:sequence>
          <xsd:element ref="pc:Terms" minOccurs="0" maxOccurs="1"/>
        </xsd:sequence>
      </xsd:complexType>
    </xsd:element>
    <xsd:element name="Owner" ma:index="26" nillable="true" ma:displayName="Owner" ma:description="Must be an FTE" ma:indexed="true" ma:list="UserInfo" ma:SharePointGroup="0" ma:internalName="Owner" ma:readOnly="false" ma:showField="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b60f8d2dbb984f349d80d8196897f4d3" ma:index="27" nillable="true" ma:taxonomy="true" ma:internalName="b60f8d2dbb984f349d80d8196897f4d3" ma:taxonomyFieldName="Roles" ma:displayName="SMSG Roles" ma:readOnly="false" ma:default="" ma:fieldId="{b60f8d2d-bb98-4f34-9d80-d8196897f4d3}" ma:taxonomyMulti="true" ma:sspId="e385fb40-52d4-4fae-9c5b-3e8ff8a5878e" ma:termSetId="a611a704-4666-406e-a571-a6e9bb4a2dcc" ma:anchorId="c9a07ef0-4236-4915-97ca-1b3392dac369" ma:open="false" ma:isKeyword="false">
      <xsd:complexType>
        <xsd:sequence>
          <xsd:element ref="pc:Terms" minOccurs="0" maxOccurs="1"/>
        </xsd:sequence>
      </xsd:complexType>
    </xsd:element>
    <xsd:element name="i1b478372f814787abd313030b81fcb2" ma:index="29" nillable="true" ma:taxonomy="true" ma:internalName="i1b478372f814787abd313030b81fcb2" ma:taxonomyFieldName="ActivitiesAndPrograms" ma:displayName="SMSG Activities &amp; Programs" ma:readOnly="false" ma:default="" ma:fieldId="{21b47837-2f81-4787-abd3-13030b81fcb2}" ma:taxonomyMulti="true" ma:sspId="e385fb40-52d4-4fae-9c5b-3e8ff8a5878e" ma:termSetId="d039009f-2da8-468b-bf5e-ff4693a9f72f" ma:anchorId="846d39ff-6475-4006-99df-de42970d666e" ma:open="false" ma:isKeyword="false">
      <xsd:complexType>
        <xsd:sequence>
          <xsd:element ref="pc:Terms" minOccurs="0" maxOccurs="1"/>
        </xsd:sequence>
      </xsd:complexType>
    </xsd:element>
    <xsd:element name="m6c7b4717b6346e6a075a59dd47eac69" ma:index="31" nillable="true" ma:taxonomy="true" ma:internalName="m6c7b4717b6346e6a075a59dd47eac69" ma:taxonomyFieldName="Topics" ma:displayName="SMSG Topics" ma:readOnly="false" ma:default="" ma:fieldId="{66c7b471-7b63-46e6-a075-a59dd47eac69}" ma:taxonomyMulti="true" ma:sspId="e385fb40-52d4-4fae-9c5b-3e8ff8a5878e" ma:termSetId="d039009f-2da8-468b-bf5e-ff4693a9f72f" ma:anchorId="ddcce936-3357-448e-8326-e6fdfddfb752" ma:open="false" ma:isKeyword="false">
      <xsd:complexType>
        <xsd:sequence>
          <xsd:element ref="pc:Terms" minOccurs="0" maxOccurs="1"/>
        </xsd:sequence>
      </xsd:complexType>
    </xsd:element>
    <xsd:element name="bf80e81150e248c48aa8cffdf0021a1f" ma:index="33" nillable="true" ma:taxonomy="true" ma:internalName="bf80e81150e248c48aa8cffdf0021a1f" ma:taxonomyFieldName="Products" ma:displayName="SMSG Products &amp; Technologies" ma:readOnly="false" ma:default="" ma:fieldId="{bf80e811-50e2-48c4-8aa8-cffdf0021a1f}" ma:taxonomyMulti="true" ma:sspId="e385fb40-52d4-4fae-9c5b-3e8ff8a5878e" ma:termSetId="a611a704-4666-406e-a571-a6e9bb4a2dcc" ma:anchorId="f7bdd4ba-8e81-43d6-a504-860f505d5c97" ma:open="false" ma:isKeyword="false">
      <xsd:complexType>
        <xsd:sequence>
          <xsd:element ref="pc:Terms" minOccurs="0" maxOccurs="1"/>
        </xsd:sequence>
      </xsd:complexType>
    </xsd:element>
    <xsd:element name="l3c3ea61849e4288a8acc49bb5388e8c" ma:index="35" nillable="true" ma:taxonomy="true" ma:internalName="l3c3ea61849e4288a8acc49bb5388e8c" ma:taxonomyFieldName="Groups" ma:displayName="SMSG Groups" ma:readOnly="false" ma:default="" ma:fieldId="{53c3ea61-849e-4288-a8ac-c49bb5388e8c}" ma:taxonomyMulti="true" ma:sspId="e385fb40-52d4-4fae-9c5b-3e8ff8a5878e" ma:termSetId="d039009f-2da8-468b-bf5e-ff4693a9f72f" ma:anchorId="ec38e82f-eddf-4553-aa72-f3bd3c1d5855" ma:open="false" ma:isKeyword="false">
      <xsd:complexType>
        <xsd:sequence>
          <xsd:element ref="pc:Terms" minOccurs="0" maxOccurs="1"/>
        </xsd:sequence>
      </xsd:complexType>
    </xsd:element>
    <xsd:element name="i0d941ee1e744ffea7aeee9924c91cbb" ma:index="37" nillable="true" ma:taxonomy="true" ma:internalName="i0d941ee1e744ffea7aeee9924c91cbb" ma:taxonomyFieldName="BusinessArchitecture" ma:displayName="SMSG Business Architecture" ma:readOnly="false" ma:default="" ma:fieldId="{20d941ee-1e74-4ffe-a7ae-ee9924c91cbb}" ma:taxonomyMulti="true" ma:sspId="e385fb40-52d4-4fae-9c5b-3e8ff8a5878e" ma:termSetId="d039009f-2da8-468b-bf5e-ff4693a9f72f" ma:anchorId="1951c1e0-4cc7-414f-a435-7369277bc757" ma:open="false" ma:isKeyword="false">
      <xsd:complexType>
        <xsd:sequence>
          <xsd:element ref="pc:Terms" minOccurs="0" maxOccurs="1"/>
        </xsd:sequence>
      </xsd:complexType>
    </xsd:element>
    <xsd:element name="LCA_x0020_Approved" ma:index="39" nillable="true" ma:displayName="LCA Approved" ma:description="This field is for the name of the person from LCA that reviewed and approved the content." ma:list="UserInfo" ma:SharePointGroup="0" ma:internalName="LCA_x0020_Approved"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k21a64daf20d4502b2796a1c6b8ce6c8" ma:index="40" nillable="true" ma:taxonomy="true" ma:internalName="k21a64daf20d4502b2796a1c6b8ce6c8" ma:taxonomyFieldName="Industries" ma:displayName="SMSG Industries" ma:readOnly="false" ma:default="" ma:fieldId="{421a64da-f20d-4502-b279-6a1c6b8ce6c8}" ma:taxonomyMulti="true" ma:sspId="e385fb40-52d4-4fae-9c5b-3e8ff8a5878e" ma:termSetId="a611a704-4666-406e-a571-a6e9bb4a2dcc" ma:anchorId="322da17f-7441-43de-8ac8-ca7d62aec02b" ma:open="false" ma:isKeyword="false">
      <xsd:complexType>
        <xsd:sequence>
          <xsd:element ref="pc:Terms" minOccurs="0" maxOccurs="1"/>
        </xsd:sequence>
      </xsd:complexType>
    </xsd:element>
    <xsd:element name="ef109fd36bcf4bcd9dd945731030600b" ma:index="42" nillable="true" ma:taxonomy="true" ma:internalName="ef109fd36bcf4bcd9dd945731030600b" ma:taxonomyFieldName="Region" ma:displayName="SMSG Region" ma:readOnly="false" ma:default="" ma:fieldId="{ef109fd3-6bcf-4bcd-9dd9-45731030600b}" ma:taxonomyMulti="true" ma:sspId="e385fb40-52d4-4fae-9c5b-3e8ff8a5878e" ma:termSetId="a611a704-4666-406e-a571-a6e9bb4a2dcc" ma:anchorId="c5404caa-7d82-41c6-82c2-0230c1d96864" ma:open="false" ma:isKeyword="false">
      <xsd:complexType>
        <xsd:sequence>
          <xsd:element ref="pc:Terms" minOccurs="0" maxOccurs="1"/>
        </xsd:sequence>
      </xsd:complexType>
    </xsd:element>
    <xsd:element name="kf34bcdc8fc34e479d3f94c6210e8e27" ma:index="44" nillable="true" ma:taxonomy="true" ma:internalName="kf34bcdc8fc34e479d3f94c6210e8e27" ma:taxonomyFieldName="Competitors" ma:displayName="SMSG Competition" ma:readOnly="false" ma:default="" ma:fieldId="{4f34bcdc-8fc3-4e47-9d3f-94c6210e8e27}" ma:taxonomyMulti="true" ma:sspId="e385fb40-52d4-4fae-9c5b-3e8ff8a5878e" ma:termSetId="a611a704-4666-406e-a571-a6e9bb4a2dcc" ma:anchorId="718f8fd0-b740-48bc-92ad-5700213c04b2" ma:open="false" ma:isKeyword="false">
      <xsd:complexType>
        <xsd:sequence>
          <xsd:element ref="pc:Terms" minOccurs="0" maxOccurs="1"/>
        </xsd:sequence>
      </xsd:complexType>
    </xsd:element>
    <xsd:element name="ec5b2ad5c27b45fb8a00a1f27c7ce1ae" ma:index="46" nillable="true" ma:taxonomy="true" ma:internalName="ec5b2ad5c27b45fb8a00a1f27c7ce1ae" ma:taxonomyFieldName="Partners" ma:displayName="SMSG Partners" ma:readOnly="false" ma:default="" ma:fieldId="{ec5b2ad5-c27b-45fb-8a00-a1f27c7ce1ae}" ma:taxonomyMulti="true" ma:sspId="e385fb40-52d4-4fae-9c5b-3e8ff8a5878e" ma:termSetId="a611a704-4666-406e-a571-a6e9bb4a2dcc" ma:anchorId="dd1a91fa-3198-4561-9b04-bc737b2a8291" ma:open="false" ma:isKeyword="false">
      <xsd:complexType>
        <xsd:sequence>
          <xsd:element ref="pc:Terms" minOccurs="0" maxOccurs="1"/>
        </xsd:sequence>
      </xsd:complexType>
    </xsd:element>
    <xsd:element name="Expire_x0020_Review" ma:index="48" nillable="true" ma:displayName="Expiration" ma:format="DateOnly" ma:indexed="true" ma:internalName="Expire_x0020_Review" ma:readOnly="false">
      <xsd:simpleType>
        <xsd:restriction base="dms:DateTime"/>
      </xsd:simpleType>
    </xsd:element>
    <xsd:element name="ConfidentialityTaxHTField0" ma:index="49" nillable="true" ma:taxonomy="true" ma:internalName="ConfidentialityTaxHTField0" ma:taxonomyFieldName="Confidentiality" ma:displayName="Confidentiality" ma:indexed="true" ma:readOnly="false" ma:default="1;#Microsoft confidential|461efa83-0283-486a-a8d5-943328f3693f" ma:fieldId="{840a9f3c-1e14-4c21-9dbf-5637765665db}" ma:sspId="e385fb40-52d4-4fae-9c5b-3e8ff8a5878e" ma:termSetId="e0e820dc-7da0-48b9-8472-209c7e82d1d0" ma:anchorId="00000000-0000-0000-0000-000000000000" ma:open="false" ma:isKeyword="false">
      <xsd:complexType>
        <xsd:sequence>
          <xsd:element ref="pc:Terms" minOccurs="0" maxOccurs="1"/>
        </xsd:sequence>
      </xsd:complexType>
    </xsd:element>
    <xsd:element name="k20e0dfa74bf4e44818db03027b0ccd8" ma:index="51" nillable="true" ma:taxonomy="true" ma:internalName="k20e0dfa74bf4e44818db03027b0ccd8" ma:taxonomyFieldName="Segments" ma:displayName="SMSG Customer Segments" ma:readOnly="false" ma:default="" ma:fieldId="{420e0dfa-74bf-4e44-818d-b03027b0ccd8}" ma:taxonomyMulti="true" ma:sspId="e385fb40-52d4-4fae-9c5b-3e8ff8a5878e" ma:termSetId="a611a704-4666-406e-a571-a6e9bb4a2dcc" ma:anchorId="dd7a2ee5-7d01-4a82-9346-1eefa47ece8b" ma:open="false" ma:isKeyword="false">
      <xsd:complexType>
        <xsd:sequence>
          <xsd:element ref="pc:Terms" minOccurs="0" maxOccurs="1"/>
        </xsd:sequence>
      </xsd:complexType>
    </xsd:element>
    <xsd:element name="eb54ac91059940029a3cc8a4ff5af673" ma:index="53" nillable="true" ma:taxonomy="true" ma:internalName="eb54ac91059940029a3cc8a4ff5af673" ma:taxonomyFieldName="SMSGDomain" ma:displayName="SMSG Domain" ma:readOnly="false" ma:default="" ma:fieldId="{eb54ac91-0599-4002-9a3c-c8a4ff5af673}" ma:taxonomyMulti="true" ma:sspId="e385fb40-52d4-4fae-9c5b-3e8ff8a5878e" ma:termSetId="a611a704-4666-406e-a571-a6e9bb4a2dcc" ma:anchorId="dd7a2ee5-7d01-4a82-9346-1eefa47ece8b" ma:open="false" ma:isKeyword="false">
      <xsd:complexType>
        <xsd:sequence>
          <xsd:element ref="pc:Terms" minOccurs="0" maxOccurs="1"/>
        </xsd:sequence>
      </xsd:complexType>
    </xsd:element>
    <xsd:element name="TaxKeywordTaxHTField" ma:index="58" nillable="true" ma:taxonomy="true" ma:internalName="TaxKeywordTaxHTField" ma:taxonomyFieldName="TaxKeyword" ma:displayName="Enterprise Keywords" ma:readOnly="false" ma:fieldId="{23f27201-bee3-471e-b2e7-b64fd8b7ca38}" ma:taxonomyMulti="true" ma:sspId="e385fb40-52d4-4fae-9c5b-3e8ff8a5878e" ma:termSetId="00000000-0000-0000-0000-000000000000" ma:anchorId="00000000-0000-0000-0000-000000000000" ma:open="true" ma:isKeyword="tru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ad820760-4664-4be3-bee2-f8b9a6708b4c" elementFormDefault="qualified">
    <xsd:import namespace="http://schemas.microsoft.com/office/2006/documentManagement/types"/>
    <xsd:import namespace="http://schemas.microsoft.com/office/infopath/2007/PartnerControls"/>
    <xsd:element name="PublishDate" ma:index="3" nillable="true" ma:displayName="PublishDate" ma:description="Used in Blog Posts and documents." ma:format="DateOnly" ma:indexed="true" ma:internalName="PublishDate">
      <xsd:simpleType>
        <xsd:restriction base="dms:DateTime"/>
      </xsd:simpleType>
    </xsd:element>
    <xsd:element name="DocumentSetKcId" ma:index="59" nillable="true" ma:displayName="DocumentSetKcId" ma:description="Custom Column used to capture Document ID to share with DocumentSet Contents" ma:indexed="true" ma:internalName="DocumentSetKcId" ma:readOnly="false">
      <xsd:simpleType>
        <xsd:restriction base="dms:Text">
          <xsd:maxLength value="255"/>
        </xsd:restriction>
      </xsd:simpleType>
    </xsd:element>
    <xsd:element name="CoOwner" ma:index="60" nillable="true" ma:displayName="Co-Owner" ma:description="Co-Owner" ma:list="UserInfo" ma:SharePointGroup="0" ma:internalName="CoOwner" ma:readOnly="false" ma:showField="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pplyWorkflowRules" ma:index="61" nillable="true" ma:displayName="ApplyWorkflowRules" ma:default="Yes" ma:description="This columns is used to help to apply the workflow rules on Document Sets / Documents. by Default the Value is Yes" ma:format="Dropdown" ma:hidden="true" ma:internalName="ApplyWorkflowRules" ma:readOnly="false">
      <xsd:simpleType>
        <xsd:restriction base="dms:Choice">
          <xsd:enumeration value="Yes"/>
          <xsd:enumeration value="No"/>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55"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5.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990F116-B58F-4255-B05B-DA3808E0E5C6}">
  <ds:schemaRef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microsoft.com/sharepoint/v4"/>
    <ds:schemaRef ds:uri="http://schemas.microsoft.com/sharepoint/v3"/>
    <ds:schemaRef ds:uri="230e9df3-be65-4c73-a93b-d1236ebd677e"/>
    <ds:schemaRef ds:uri="http://purl.org/dc/terms/"/>
    <ds:schemaRef ds:uri="ad820760-4664-4be3-bee2-f8b9a6708b4c"/>
    <ds:schemaRef ds:uri="http://www.w3.org/XML/1998/namespace"/>
    <ds:schemaRef ds:uri="http://purl.org/dc/dcmitype/"/>
  </ds:schemaRefs>
</ds:datastoreItem>
</file>

<file path=customXml/itemProps2.xml><?xml version="1.0" encoding="utf-8"?>
<ds:datastoreItem xmlns:ds="http://schemas.openxmlformats.org/officeDocument/2006/customXml" ds:itemID="{231443D0-3424-4B65-BFA4-117E9332889F}">
  <ds:schemaRefs>
    <ds:schemaRef ds:uri="Microsoft.SharePoint.Taxonomy.ContentTypeSync"/>
  </ds:schemaRefs>
</ds:datastoreItem>
</file>

<file path=customXml/itemProps3.xml><?xml version="1.0" encoding="utf-8"?>
<ds:datastoreItem xmlns:ds="http://schemas.openxmlformats.org/officeDocument/2006/customXml" ds:itemID="{96EA7A02-3B5C-41E4-9DDB-1243AD3905E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30e9df3-be65-4c73-a93b-d1236ebd677e"/>
    <ds:schemaRef ds:uri="ad820760-4664-4be3-bee2-f8b9a6708b4c"/>
    <ds:schemaRef ds:uri="http://schemas.microsoft.com/sharepoint/v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3C63C935-8712-4AEB-902C-57672C8B3159}">
  <ds:schemaRefs>
    <ds:schemaRef ds:uri="http://schemas.microsoft.com/sharepoint/events"/>
  </ds:schemaRefs>
</ds:datastoreItem>
</file>

<file path=customXml/itemProps5.xml><?xml version="1.0" encoding="utf-8"?>
<ds:datastoreItem xmlns:ds="http://schemas.openxmlformats.org/officeDocument/2006/customXml" ds:itemID="{758FDAC0-319D-4A54-8D8E-1D42CB1F800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26653</TotalTime>
  <Words>1695</Words>
  <Application>Microsoft Office PowerPoint</Application>
  <PresentationFormat>Custom</PresentationFormat>
  <Paragraphs>207</Paragraphs>
  <Slides>21</Slides>
  <Notes>13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21</vt:i4>
      </vt:variant>
    </vt:vector>
  </HeadingPairs>
  <TitlesOfParts>
    <vt:vector size="30" baseType="lpstr">
      <vt:lpstr>Arial</vt:lpstr>
      <vt:lpstr>Calibri</vt:lpstr>
      <vt:lpstr>Segoe Pro</vt:lpstr>
      <vt:lpstr>Segoe Pro Light</vt:lpstr>
      <vt:lpstr>Segoe UI</vt:lpstr>
      <vt:lpstr>Segoe UI Light</vt:lpstr>
      <vt:lpstr>Segoe UI Semilight</vt:lpstr>
      <vt:lpstr>Wingdings</vt:lpstr>
      <vt:lpstr>Server and Cloud 2013</vt:lpstr>
      <vt:lpstr>Global Windows Azure Bootcamp</vt:lpstr>
      <vt:lpstr>The Global Sponsors</vt:lpstr>
      <vt:lpstr>The Local Sponsors</vt:lpstr>
      <vt:lpstr>A Quick and Practical Tour of an Azure Development Environment </vt:lpstr>
      <vt:lpstr>PowerPoint Presentation</vt:lpstr>
      <vt:lpstr>PowerPoint Presentation</vt:lpstr>
      <vt:lpstr>What is this?</vt:lpstr>
      <vt:lpstr>What is this?</vt:lpstr>
      <vt:lpstr>A Candy Store!</vt:lpstr>
      <vt:lpstr>Tools And Technologies</vt:lpstr>
      <vt:lpstr>Process</vt:lpstr>
      <vt:lpstr>PowerPoint Presentation</vt:lpstr>
      <vt:lpstr>Scaling</vt:lpstr>
      <vt:lpstr>PowerPoint Presentation</vt:lpstr>
      <vt:lpstr>Is Role-Based Security Good Enough?</vt:lpstr>
      <vt:lpstr>PowerPoint Presentation</vt:lpstr>
      <vt:lpstr>Some Recommendations</vt:lpstr>
      <vt:lpstr>PowerPoint Presentation</vt:lpstr>
      <vt:lpstr>Resources</vt:lpstr>
      <vt:lpstr>Questions ?</vt:lpstr>
      <vt:lpstr>PowerPoint Presentation</vt:lpstr>
    </vt:vector>
  </TitlesOfParts>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BizTalk Integration Summit: Delivering Modern Enterprise Applications</dc:title>
  <dc:creator>venkatga@microsoft.com</dc:creator>
  <cp:keywords/>
  <cp:lastModifiedBy>Manfred Lange</cp:lastModifiedBy>
  <cp:revision>1287</cp:revision>
  <cp:lastPrinted>2013-11-20T17:21:50Z</cp:lastPrinted>
  <dcterms:created xsi:type="dcterms:W3CDTF">2012-12-13T20:38:06Z</dcterms:created>
  <dcterms:modified xsi:type="dcterms:W3CDTF">2014-03-29T06:06:03Z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0x0101000E4CB7077FEE4FF7AE86D4A500EEC7800300C6CD36C6B4DAA64EAACFCCF5D9298AA000B09CC05C6355444CB49B4B62F83D23B8</vt:lpwstr>
  </property>
  <property fmtid="{D5CDD505-2E9C-101B-9397-08002B2CF9AE}" pid="3" name="Product">
    <vt:lpwstr/>
  </property>
  <property fmtid="{D5CDD505-2E9C-101B-9397-08002B2CF9AE}" pid="4" name="Event1">
    <vt:lpwstr>605;#BUILD|58542b36-5bf5-46a6-a53f-a41fb7a73785</vt:lpwstr>
  </property>
  <property fmtid="{D5CDD505-2E9C-101B-9397-08002B2CF9AE}" pid="5" name="Audience">
    <vt:lpwstr/>
  </property>
  <property fmtid="{D5CDD505-2E9C-101B-9397-08002B2CF9AE}" pid="6" name="Event Location">
    <vt:lpwstr>308;#Redmond|c18f3657-b811-49ee-9b08-ce77b3e7702b</vt:lpwstr>
  </property>
  <property fmtid="{D5CDD505-2E9C-101B-9397-08002B2CF9AE}" pid="7" name="Campaign">
    <vt:lpwstr/>
  </property>
  <property fmtid="{D5CDD505-2E9C-101B-9397-08002B2CF9AE}" pid="8" name="Event Venue">
    <vt:lpwstr>309;#Microsoft Conference Center|9ee5e79d-18a6-44c6-bfde-7021198eb4fc</vt:lpwstr>
  </property>
  <property fmtid="{D5CDD505-2E9C-101B-9397-08002B2CF9AE}" pid="9" name="Track">
    <vt:lpwstr/>
  </property>
  <property fmtid="{D5CDD505-2E9C-101B-9397-08002B2CF9AE}" pid="10" name="TaxKeyword">
    <vt:lpwstr/>
  </property>
  <property fmtid="{D5CDD505-2E9C-101B-9397-08002B2CF9AE}" pid="11" name="Audiences">
    <vt:lpwstr/>
  </property>
  <property fmtid="{D5CDD505-2E9C-101B-9397-08002B2CF9AE}" pid="12" name="Region">
    <vt:lpwstr/>
  </property>
  <property fmtid="{D5CDD505-2E9C-101B-9397-08002B2CF9AE}" pid="13" name="Confidentiality">
    <vt:lpwstr>216;#customer ready|8986c41d-21c5-4f8f-8a12-ea4625b46858</vt:lpwstr>
  </property>
  <property fmtid="{D5CDD505-2E9C-101B-9397-08002B2CF9AE}" pid="14" name="Groups">
    <vt:lpwstr>222;#Windows Azure Marketing|0958c357-5252-473f-8b4e-42f27525a99d</vt:lpwstr>
  </property>
  <property fmtid="{D5CDD505-2E9C-101B-9397-08002B2CF9AE}" pid="15" name="Topics">
    <vt:lpwstr>1305;#hub subset|c6bfd112-b986-4a0a-aa8d-90e767bfdfa6</vt:lpwstr>
  </property>
  <property fmtid="{D5CDD505-2E9C-101B-9397-08002B2CF9AE}" pid="16" name="messageframeworktype">
    <vt:lpwstr/>
  </property>
  <property fmtid="{D5CDD505-2E9C-101B-9397-08002B2CF9AE}" pid="17" name="Industries">
    <vt:lpwstr/>
  </property>
  <property fmtid="{D5CDD505-2E9C-101B-9397-08002B2CF9AE}" pid="18" name="Roles">
    <vt:lpwstr/>
  </property>
  <property fmtid="{D5CDD505-2E9C-101B-9397-08002B2CF9AE}" pid="19" name="SMSGDomain">
    <vt:lpwstr>156;#Server and Tools Business|6783548d-8609-4f97-be4a-4ca2616905a6;#2256;#BizTalk Domain|d18a814a-aa8a-4415-bfb2-e8de1da7d4b7</vt:lpwstr>
  </property>
  <property fmtid="{D5CDD505-2E9C-101B-9397-08002B2CF9AE}" pid="20" name="Competitors">
    <vt:lpwstr/>
  </property>
  <property fmtid="{D5CDD505-2E9C-101B-9397-08002B2CF9AE}" pid="21" name="BusinessArchitecture">
    <vt:lpwstr>328;#Cloud OS|ec248454-62d9-485e-995d-0cfad61f7f4c</vt:lpwstr>
  </property>
  <property fmtid="{D5CDD505-2E9C-101B-9397-08002B2CF9AE}" pid="22" name="Products">
    <vt:lpwstr>712;#Microsoft BizTalk Server|0a98c8b2-ef77-4c42-b382-34ec5e1bf50f;#2257;#Microsoft BizTalk Server 2013|0a7cd51a-6d94-4d57-ab2d-60f21e7aeade</vt:lpwstr>
  </property>
  <property fmtid="{D5CDD505-2E9C-101B-9397-08002B2CF9AE}" pid="23" name="Segments">
    <vt:lpwstr/>
  </property>
  <property fmtid="{D5CDD505-2E9C-101B-9397-08002B2CF9AE}" pid="24" name="ActivitiesAndPrograms">
    <vt:lpwstr/>
  </property>
  <property fmtid="{D5CDD505-2E9C-101B-9397-08002B2CF9AE}" pid="25" name="Partners">
    <vt:lpwstr/>
  </property>
  <property fmtid="{D5CDD505-2E9C-101B-9397-08002B2CF9AE}" pid="26" name="_dlc_policyId">
    <vt:lpwstr/>
  </property>
  <property fmtid="{D5CDD505-2E9C-101B-9397-08002B2CF9AE}" pid="27" name="ItemRetentionFormula">
    <vt:lpwstr/>
  </property>
  <property fmtid="{D5CDD505-2E9C-101B-9397-08002B2CF9AE}" pid="28" name="ItemType">
    <vt:lpwstr>3;#customer presentations|18e9ae94-e321-4eea-82d2-ad5b2f470f3c</vt:lpwstr>
  </property>
  <property fmtid="{D5CDD505-2E9C-101B-9397-08002B2CF9AE}" pid="29" name="LastUpdatedByBatchTagging">
    <vt:bool>false</vt:bool>
  </property>
  <property fmtid="{D5CDD505-2E9C-101B-9397-08002B2CF9AE}" pid="30" name="Languages">
    <vt:lpwstr>42;#English|cb91f272-ce4d-4a7e-9bbf-78b58e3d188d</vt:lpwstr>
  </property>
  <property fmtid="{D5CDD505-2E9C-101B-9397-08002B2CF9AE}" pid="31" name="_dlc_DocIdItemGuid">
    <vt:lpwstr>e6bb36ea-9a74-47d0-ad82-6df60f25dcfe</vt:lpwstr>
  </property>
  <property fmtid="{D5CDD505-2E9C-101B-9397-08002B2CF9AE}" pid="32" name="WorkflowChangePath">
    <vt:lpwstr>d3765c0c-e2b5-4307-934b-d5d862e93ab3,2;d3765c0c-e2b5-4307-934b-d5d862e93ab3,2;d3765c0c-e2b5-4307-934b-d5d862e93ab3,14;d3765c0c-e2b5-4307-934b-d5d862e93ab3,17;cb693860-de64-4811-8443-fefce31b7001,9;cb693860-de64-4811-8443-fefce31b7001,11;cb693860-de64-4811</vt:lpwstr>
  </property>
  <property fmtid="{D5CDD505-2E9C-101B-9397-08002B2CF9AE}" pid="33" name="SMSGTags">
    <vt:lpwstr/>
  </property>
  <property fmtid="{D5CDD505-2E9C-101B-9397-08002B2CF9AE}" pid="34" name="EnterpriseDomainTags">
    <vt:lpwstr/>
  </property>
  <property fmtid="{D5CDD505-2E9C-101B-9397-08002B2CF9AE}" pid="35" name="EnterpriseDomainTagsTaxHTField0">
    <vt:lpwstr/>
  </property>
  <property fmtid="{D5CDD505-2E9C-101B-9397-08002B2CF9AE}" pid="36" name="_docset_NoMedatataSyncRequired">
    <vt:lpwstr>False</vt:lpwstr>
  </property>
  <property fmtid="{D5CDD505-2E9C-101B-9397-08002B2CF9AE}" pid="37" name="SMSGTagsTaxHTField0">
    <vt:lpwstr/>
  </property>
  <property fmtid="{D5CDD505-2E9C-101B-9397-08002B2CF9AE}" pid="38" name="Order">
    <vt:r8>20110500</vt:r8>
  </property>
  <property fmtid="{D5CDD505-2E9C-101B-9397-08002B2CF9AE}" pid="39" name="IsMyDocuments">
    <vt:bool>true</vt:bool>
  </property>
  <property fmtid="{D5CDD505-2E9C-101B-9397-08002B2CF9AE}" pid="40" name="b1337ea954344dcfb0425a10eee4daa8">
    <vt:lpwstr/>
  </property>
  <property fmtid="{D5CDD505-2E9C-101B-9397-08002B2CF9AE}" pid="41" name="j4d667fb28274e85b2214f6e751c8d1f">
    <vt:lpwstr/>
  </property>
  <property fmtid="{D5CDD505-2E9C-101B-9397-08002B2CF9AE}" pid="42" name="j031aa32f4154c8c9a646efae715ebde">
    <vt:lpwstr/>
  </property>
  <property fmtid="{D5CDD505-2E9C-101B-9397-08002B2CF9AE}" pid="43" name="p1cd454bacc149bfbcfd764edd279de7">
    <vt:lpwstr/>
  </property>
  <property fmtid="{D5CDD505-2E9C-101B-9397-08002B2CF9AE}" pid="44" name="m6d26e40ac264097a006193f92232ece">
    <vt:lpwstr/>
  </property>
  <property fmtid="{D5CDD505-2E9C-101B-9397-08002B2CF9AE}" pid="45" name="l311460e3fdf46688abc31ddb7bdc05a">
    <vt:lpwstr/>
  </property>
  <property fmtid="{D5CDD505-2E9C-101B-9397-08002B2CF9AE}" pid="46" name="TechnicalLevel">
    <vt:lpwstr/>
  </property>
  <property fmtid="{D5CDD505-2E9C-101B-9397-08002B2CF9AE}" pid="47" name="LearningOrganization">
    <vt:lpwstr/>
  </property>
  <property fmtid="{D5CDD505-2E9C-101B-9397-08002B2CF9AE}" pid="48" name="LearningDeliveryMethod">
    <vt:lpwstr/>
  </property>
</Properties>
</file>