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616" r:id="rId6"/>
  </p:sldMasterIdLst>
  <p:notesMasterIdLst>
    <p:notesMasterId r:id="rId40"/>
  </p:notesMasterIdLst>
  <p:handoutMasterIdLst>
    <p:handoutMasterId r:id="rId41"/>
  </p:handoutMasterIdLst>
  <p:sldIdLst>
    <p:sldId id="564" r:id="rId7"/>
    <p:sldId id="740" r:id="rId8"/>
    <p:sldId id="741" r:id="rId9"/>
    <p:sldId id="565" r:id="rId10"/>
    <p:sldId id="713" r:id="rId11"/>
    <p:sldId id="600" r:id="rId12"/>
    <p:sldId id="714" r:id="rId13"/>
    <p:sldId id="715" r:id="rId14"/>
    <p:sldId id="716" r:id="rId15"/>
    <p:sldId id="717" r:id="rId16"/>
    <p:sldId id="718" r:id="rId17"/>
    <p:sldId id="719" r:id="rId18"/>
    <p:sldId id="720" r:id="rId19"/>
    <p:sldId id="729" r:id="rId20"/>
    <p:sldId id="722" r:id="rId21"/>
    <p:sldId id="721" r:id="rId22"/>
    <p:sldId id="723" r:id="rId23"/>
    <p:sldId id="724" r:id="rId24"/>
    <p:sldId id="725" r:id="rId25"/>
    <p:sldId id="726" r:id="rId26"/>
    <p:sldId id="728" r:id="rId27"/>
    <p:sldId id="739" r:id="rId28"/>
    <p:sldId id="735" r:id="rId29"/>
    <p:sldId id="731" r:id="rId30"/>
    <p:sldId id="738" r:id="rId31"/>
    <p:sldId id="730" r:id="rId32"/>
    <p:sldId id="737" r:id="rId33"/>
    <p:sldId id="732" r:id="rId34"/>
    <p:sldId id="733" r:id="rId35"/>
    <p:sldId id="734" r:id="rId36"/>
    <p:sldId id="669" r:id="rId37"/>
    <p:sldId id="711" r:id="rId38"/>
    <p:sldId id="696" r:id="rId39"/>
  </p:sldIdLst>
  <p:sldSz cx="12436475" cy="6994525"/>
  <p:notesSz cx="7010400" cy="92964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cottGU" id="{8C748964-7B22-4C8F-840F-8A353421BDFE}">
          <p14:sldIdLst>
            <p14:sldId id="564"/>
            <p14:sldId id="740"/>
            <p14:sldId id="741"/>
            <p14:sldId id="565"/>
            <p14:sldId id="713"/>
            <p14:sldId id="600"/>
            <p14:sldId id="714"/>
            <p14:sldId id="715"/>
            <p14:sldId id="716"/>
            <p14:sldId id="717"/>
            <p14:sldId id="718"/>
            <p14:sldId id="719"/>
            <p14:sldId id="720"/>
            <p14:sldId id="729"/>
            <p14:sldId id="722"/>
            <p14:sldId id="721"/>
            <p14:sldId id="723"/>
            <p14:sldId id="724"/>
            <p14:sldId id="725"/>
            <p14:sldId id="726"/>
            <p14:sldId id="728"/>
            <p14:sldId id="739"/>
            <p14:sldId id="735"/>
            <p14:sldId id="731"/>
            <p14:sldId id="738"/>
            <p14:sldId id="730"/>
            <p14:sldId id="737"/>
            <p14:sldId id="732"/>
            <p14:sldId id="733"/>
            <p14:sldId id="734"/>
          </p14:sldIdLst>
        </p14:section>
        <p14:section name="Vivek" id="{A976B5BF-4614-4BB0-BCFB-8060336B21DF}">
          <p14:sldIdLst>
            <p14:sldId id="669"/>
            <p14:sldId id="711"/>
          </p14:sldIdLst>
        </p14:section>
        <p14:section name="Appendix" id="{8D46C4C7-102F-484B-887A-C78BE54EEFCD}">
          <p14:sldIdLst>
            <p14:sldId id="696"/>
          </p14:sldIdLst>
        </p14:section>
      </p14:sectionLst>
    </p:ext>
    <p:ext uri="{EFAFB233-063F-42B5-8137-9DF3F51BA10A}">
      <p15:sldGuideLst xmlns:p15="http://schemas.microsoft.com/office/powerpoint/2012/main" xmlns="">
        <p15:guide id="1" orient="horz" pos="187" userDrawn="1">
          <p15:clr>
            <a:srgbClr val="A4A3A4"/>
          </p15:clr>
        </p15:guide>
        <p15:guide id="2" orient="horz" pos="763">
          <p15:clr>
            <a:srgbClr val="A4A3A4"/>
          </p15:clr>
        </p15:guide>
        <p15:guide id="3" orient="horz" pos="1339" userDrawn="1">
          <p15:clr>
            <a:srgbClr val="A4A3A4"/>
          </p15:clr>
        </p15:guide>
        <p15:guide id="4" orient="horz" pos="2491" userDrawn="1">
          <p15:clr>
            <a:srgbClr val="A4A3A4"/>
          </p15:clr>
        </p15:guide>
        <p15:guide id="5" orient="horz" pos="4219" userDrawn="1">
          <p15:clr>
            <a:srgbClr val="A4A3A4"/>
          </p15:clr>
        </p15:guide>
        <p15:guide id="6" orient="horz" pos="3643" userDrawn="1">
          <p15:clr>
            <a:srgbClr val="A4A3A4"/>
          </p15:clr>
        </p15:guide>
        <p15:guide id="7" orient="horz" pos="3067" userDrawn="1">
          <p15:clr>
            <a:srgbClr val="A4A3A4"/>
          </p15:clr>
        </p15:guide>
        <p15:guide id="8" orient="horz" pos="1915" userDrawn="1">
          <p15:clr>
            <a:srgbClr val="A4A3A4"/>
          </p15:clr>
        </p15:guide>
        <p15:guide id="10" pos="173" userDrawn="1">
          <p15:clr>
            <a:srgbClr val="A4A3A4"/>
          </p15:clr>
        </p15:guide>
        <p15:guide id="11" pos="1325" userDrawn="1">
          <p15:clr>
            <a:srgbClr val="A4A3A4"/>
          </p15:clr>
        </p15:guide>
        <p15:guide id="12" pos="7661" userDrawn="1">
          <p15:clr>
            <a:srgbClr val="A4A3A4"/>
          </p15:clr>
        </p15:guide>
        <p15:guide id="13" pos="749" userDrawn="1">
          <p15:clr>
            <a:srgbClr val="A4A3A4"/>
          </p15:clr>
        </p15:guide>
        <p15:guide id="14" pos="7085" userDrawn="1">
          <p15:clr>
            <a:srgbClr val="A4A3A4"/>
          </p15:clr>
        </p15:guide>
        <p15:guide id="15" pos="3629" userDrawn="1">
          <p15:clr>
            <a:srgbClr val="A4A3A4"/>
          </p15:clr>
        </p15:guide>
        <p15:guide id="16" pos="1901">
          <p15:clr>
            <a:srgbClr val="A4A3A4"/>
          </p15:clr>
        </p15:guide>
        <p15:guide id="17" pos="2477" userDrawn="1">
          <p15:clr>
            <a:srgbClr val="A4A3A4"/>
          </p15:clr>
        </p15:guide>
        <p15:guide id="18" pos="4205" userDrawn="1">
          <p15:clr>
            <a:srgbClr val="A4A3A4"/>
          </p15:clr>
        </p15:guide>
        <p15:guide id="20" pos="5357" userDrawn="1">
          <p15:clr>
            <a:srgbClr val="A4A3A4"/>
          </p15:clr>
        </p15:guide>
        <p15:guide id="21" pos="5957" userDrawn="1">
          <p15:clr>
            <a:srgbClr val="A4A3A4"/>
          </p15:clr>
        </p15:guide>
        <p15:guide id="22" pos="6509" userDrawn="1">
          <p15:clr>
            <a:srgbClr val="A4A3A4"/>
          </p15:clr>
        </p15:guide>
        <p15:guide id="23" pos="3053" userDrawn="1">
          <p15:clr>
            <a:srgbClr val="A4A3A4"/>
          </p15:clr>
        </p15:guide>
        <p15:guide id="24" pos="3917" userDrawn="1">
          <p15:clr>
            <a:srgbClr val="A4A3A4"/>
          </p15:clr>
        </p15:guide>
        <p15:guide id="27" pos="4781" userDrawn="1">
          <p15:clr>
            <a:srgbClr val="A4A3A4"/>
          </p15:clr>
        </p15:guide>
        <p15:guide id="28" orient="horz" pos="1051" userDrawn="1">
          <p15:clr>
            <a:srgbClr val="A4A3A4"/>
          </p15:clr>
        </p15:guide>
      </p15:sldGuideLst>
    </p:ext>
    <p:ext uri="{2D200454-40CA-4A62-9FC3-DE9A4176ACB9}">
      <p15:notesGuideLst xmlns:p15="http://schemas.microsoft.com/office/powerpoint/2012/main" xmlns="">
        <p15:guide id="1" orient="horz" pos="2924" userDrawn="1">
          <p15:clr>
            <a:srgbClr val="A4A3A4"/>
          </p15:clr>
        </p15:guide>
        <p15:guide id="2" pos="2164" userDrawn="1">
          <p15:clr>
            <a:srgbClr val="A4A3A4"/>
          </p15:clr>
        </p15:guide>
        <p15:guide id="3" orient="horz" pos="2928" userDrawn="1">
          <p15:clr>
            <a:srgbClr val="A4A3A4"/>
          </p15:clr>
        </p15:guide>
        <p15:guide id="4"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Lindsay Berg" initials="LB" lastIdx="2" clrIdx="2"/>
  <p:cmAuthor id="3" name="Chris Wells" initials="CW" lastIdx="10" clrIdx="3">
    <p:extLst/>
  </p:cmAuthor>
  <p:cmAuthor id="4" name="Karri Alexion-Tiernan" initials="K" lastIdx="2" clrIdx="4">
    <p:extLst/>
  </p:cmAuthor>
  <p:cmAuthor id="5" name="Sarah Wright" initials="SW" lastIdx="30"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AC00"/>
    <a:srgbClr val="8CC600"/>
    <a:srgbClr val="68217A"/>
    <a:srgbClr val="B4009E"/>
    <a:srgbClr val="E81123"/>
    <a:srgbClr val="00188F"/>
    <a:srgbClr val="009AC4"/>
    <a:srgbClr val="007466"/>
    <a:srgbClr val="FFFFFF"/>
    <a:srgbClr val="B3B3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80" autoAdjust="0"/>
    <p:restoredTop sz="99035" autoAdjust="0"/>
  </p:normalViewPr>
  <p:slideViewPr>
    <p:cSldViewPr snapToGrid="0">
      <p:cViewPr>
        <p:scale>
          <a:sx n="80" d="100"/>
          <a:sy n="80" d="100"/>
        </p:scale>
        <p:origin x="-274" y="-206"/>
      </p:cViewPr>
      <p:guideLst>
        <p:guide orient="horz" pos="187"/>
        <p:guide orient="horz" pos="763"/>
        <p:guide orient="horz" pos="1339"/>
        <p:guide orient="horz" pos="2491"/>
        <p:guide orient="horz" pos="4219"/>
        <p:guide orient="horz" pos="3643"/>
        <p:guide orient="horz" pos="3067"/>
        <p:guide orient="horz" pos="1915"/>
        <p:guide orient="horz" pos="1051"/>
        <p:guide pos="173"/>
        <p:guide pos="1325"/>
        <p:guide pos="7661"/>
        <p:guide pos="749"/>
        <p:guide pos="7085"/>
        <p:guide pos="3629"/>
        <p:guide pos="1901"/>
        <p:guide pos="2477"/>
        <p:guide pos="4205"/>
        <p:guide pos="5357"/>
        <p:guide pos="5957"/>
        <p:guide pos="6509"/>
        <p:guide pos="3053"/>
        <p:guide pos="3917"/>
        <p:guide pos="4781"/>
      </p:guideLst>
    </p:cSldViewPr>
  </p:slideViewPr>
  <p:outlineViewPr>
    <p:cViewPr>
      <p:scale>
        <a:sx n="33" d="100"/>
        <a:sy n="33" d="100"/>
      </p:scale>
      <p:origin x="0" y="-9858"/>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64" d="100"/>
          <a:sy n="64" d="100"/>
        </p:scale>
        <p:origin x="-2862" y="-108"/>
      </p:cViewPr>
      <p:guideLst>
        <p:guide orient="horz" pos="2924"/>
        <p:guide orient="horz" pos="2928"/>
        <p:guide pos="2164"/>
        <p:guide pos="220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commentAuthors" Target="commentAuthor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1" y="0"/>
            <a:ext cx="3037840" cy="464820"/>
          </a:xfrm>
          <a:prstGeom prst="rect">
            <a:avLst/>
          </a:prstGeom>
        </p:spPr>
        <p:txBody>
          <a:bodyPr vert="horz" lIns="93175" tIns="46587" rIns="93175" bIns="46587" rtlCol="0"/>
          <a:lstStyle>
            <a:lvl1pPr algn="l">
              <a:defRPr sz="1200"/>
            </a:lvl1pPr>
          </a:lstStyle>
          <a:p>
            <a:endParaRPr lang="en-US" dirty="0"/>
          </a:p>
        </p:txBody>
      </p:sp>
      <p:sp>
        <p:nvSpPr>
          <p:cNvPr id="7" name="Date Placeholder 6"/>
          <p:cNvSpPr>
            <a:spLocks noGrp="1"/>
          </p:cNvSpPr>
          <p:nvPr>
            <p:ph type="dt" sz="quarter" idx="1"/>
          </p:nvPr>
        </p:nvSpPr>
        <p:spPr>
          <a:xfrm>
            <a:off x="3970940" y="0"/>
            <a:ext cx="3037840" cy="464820"/>
          </a:xfrm>
          <a:prstGeom prst="rect">
            <a:avLst/>
          </a:prstGeom>
        </p:spPr>
        <p:txBody>
          <a:bodyPr vert="horz" lIns="93175" tIns="46587" rIns="93175" bIns="46587" rtlCol="0"/>
          <a:lstStyle>
            <a:lvl1pPr algn="r">
              <a:defRPr sz="1200"/>
            </a:lvl1pPr>
          </a:lstStyle>
          <a:p>
            <a:fld id="{C1A05545-1893-40F1-BD2D-58D626242A16}" type="datetime1">
              <a:rPr lang="en-US" smtClean="0">
                <a:latin typeface="Segoe UI" pitchFamily="34" charset="0"/>
              </a:rPr>
              <a:t>3/28/2014</a:t>
            </a:fld>
            <a:endParaRPr lang="en-US" dirty="0">
              <a:latin typeface="Segoe UI" pitchFamily="34" charset="0"/>
            </a:endParaRPr>
          </a:p>
        </p:txBody>
      </p:sp>
      <p:sp>
        <p:nvSpPr>
          <p:cNvPr id="8" name="Footer Placeholder 7"/>
          <p:cNvSpPr>
            <a:spLocks noGrp="1"/>
          </p:cNvSpPr>
          <p:nvPr>
            <p:ph type="ftr" sz="quarter" idx="2"/>
          </p:nvPr>
        </p:nvSpPr>
        <p:spPr>
          <a:xfrm>
            <a:off x="0" y="8829967"/>
            <a:ext cx="5923788" cy="337975"/>
          </a:xfrm>
          <a:prstGeom prst="rect">
            <a:avLst/>
          </a:prstGeom>
        </p:spPr>
        <p:txBody>
          <a:bodyPr vert="horz" lIns="93175" tIns="46587" rIns="93175" bIns="46587" rtlCol="0" anchor="b"/>
          <a:lstStyle>
            <a:lvl1pPr algn="l">
              <a:defRPr sz="1200"/>
            </a:lvl1pPr>
          </a:lstStyle>
          <a:p>
            <a:pPr marL="406022" defTabSz="931440"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406022" defTabSz="931440"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912104" y="8829968"/>
            <a:ext cx="1096673" cy="464820"/>
          </a:xfrm>
          <a:prstGeom prst="rect">
            <a:avLst/>
          </a:prstGeom>
        </p:spPr>
        <p:txBody>
          <a:bodyPr vert="horz" lIns="93175" tIns="46587" rIns="93175" bIns="46587"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1" y="0"/>
            <a:ext cx="3037840" cy="464820"/>
          </a:xfrm>
          <a:prstGeom prst="rect">
            <a:avLst/>
          </a:prstGeom>
        </p:spPr>
        <p:txBody>
          <a:bodyPr vert="horz" lIns="93175" tIns="46587" rIns="93175" bIns="46587"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5" tIns="46587" rIns="93175" bIns="46587" rtlCol="0" anchor="ctr"/>
          <a:lstStyle/>
          <a:p>
            <a:endParaRPr lang="en-US" dirty="0"/>
          </a:p>
        </p:txBody>
      </p:sp>
      <p:sp>
        <p:nvSpPr>
          <p:cNvPr id="10" name="Footer Placeholder 9"/>
          <p:cNvSpPr>
            <a:spLocks noGrp="1"/>
          </p:cNvSpPr>
          <p:nvPr>
            <p:ph type="ftr" sz="quarter" idx="4"/>
          </p:nvPr>
        </p:nvSpPr>
        <p:spPr>
          <a:xfrm>
            <a:off x="0" y="8831581"/>
            <a:ext cx="6052313" cy="361897"/>
          </a:xfrm>
          <a:prstGeom prst="rect">
            <a:avLst/>
          </a:prstGeom>
        </p:spPr>
        <p:txBody>
          <a:bodyPr vert="horz" lIns="93175" tIns="46587" rIns="93175" bIns="46587" rtlCol="0" anchor="b"/>
          <a:lstStyle>
            <a:lvl1pPr marL="582343" indent="0" algn="l">
              <a:defRPr sz="1200"/>
            </a:lvl1p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970940" y="0"/>
            <a:ext cx="3037840" cy="464820"/>
          </a:xfrm>
          <a:prstGeom prst="rect">
            <a:avLst/>
          </a:prstGeom>
        </p:spPr>
        <p:txBody>
          <a:bodyPr vert="horz" lIns="93175" tIns="46587" rIns="93175" bIns="46587" rtlCol="0"/>
          <a:lstStyle>
            <a:lvl1pPr algn="r">
              <a:defRPr sz="1200">
                <a:latin typeface="Segoe UI" pitchFamily="34" charset="0"/>
              </a:defRPr>
            </a:lvl1pPr>
          </a:lstStyle>
          <a:p>
            <a:fld id="{37A5EF12-FC44-45F6-A500-30D6D53E3873}" type="datetime1">
              <a:rPr lang="en-US" smtClean="0"/>
              <a:t>3/28/2014</a:t>
            </a:fld>
            <a:endParaRPr lang="en-US" dirty="0"/>
          </a:p>
        </p:txBody>
      </p:sp>
      <p:sp>
        <p:nvSpPr>
          <p:cNvPr id="12" name="Notes Placeholder 11"/>
          <p:cNvSpPr>
            <a:spLocks noGrp="1"/>
          </p:cNvSpPr>
          <p:nvPr>
            <p:ph type="body" sz="quarter" idx="3"/>
          </p:nvPr>
        </p:nvSpPr>
        <p:spPr>
          <a:xfrm>
            <a:off x="701041" y="4415791"/>
            <a:ext cx="5608320" cy="4183380"/>
          </a:xfrm>
          <a:prstGeom prst="rect">
            <a:avLst/>
          </a:prstGeom>
        </p:spPr>
        <p:txBody>
          <a:bodyPr vert="horz" lIns="93175" tIns="46587" rIns="93175" bIns="4658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6040627" y="8829968"/>
            <a:ext cx="968150" cy="464820"/>
          </a:xfrm>
          <a:prstGeom prst="rect">
            <a:avLst/>
          </a:prstGeom>
        </p:spPr>
        <p:txBody>
          <a:bodyPr vert="horz" lIns="93175" tIns="46587" rIns="93175" bIns="46587"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a:t>
            </a:r>
            <a:r>
              <a:rPr lang="en-US" baseline="0" dirty="0" smtClean="0"/>
              <a:t> SLIDE</a:t>
            </a:r>
            <a:endParaRPr lang="en-US" dirty="0"/>
          </a:p>
        </p:txBody>
      </p:sp>
      <p:sp>
        <p:nvSpPr>
          <p:cNvPr id="5" name="Footer Placeholder 4"/>
          <p:cNvSpPr>
            <a:spLocks noGrp="1"/>
          </p:cNvSpPr>
          <p:nvPr>
            <p:ph type="ftr" sz="quarter" idx="11"/>
          </p:nvPr>
        </p:nvSpPr>
        <p:spPr/>
        <p:txBody>
          <a:bodyPr/>
          <a:lstStyle/>
          <a:p>
            <a:pPr defTabSz="91263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263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49B7936D-AB25-4BB4-A746-14709490ED71}" type="datetime1">
              <a:rPr lang="en-US" smtClean="0">
                <a:solidFill>
                  <a:prstClr val="black"/>
                </a:solidFill>
              </a:rPr>
              <a:t>3/28/2014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8" name="Header Placeholder 7"/>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4074946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smtClean="0"/>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991102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 SLIDE – list resources</a:t>
            </a:r>
            <a:r>
              <a:rPr lang="en-US" baseline="0" dirty="0" smtClean="0"/>
              <a:t> used in presentation and extra material for further reading.</a:t>
            </a:r>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2566358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 SLIDE</a:t>
            </a:r>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32</a:t>
            </a:fld>
            <a:endParaRPr lang="en-US" dirty="0"/>
          </a:p>
        </p:txBody>
      </p:sp>
    </p:spTree>
    <p:extLst>
      <p:ext uri="{BB962C8B-B14F-4D97-AF65-F5344CB8AC3E}">
        <p14:creationId xmlns:p14="http://schemas.microsoft.com/office/powerpoint/2010/main" val="2566358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REQUIRED SLIDE: enter</a:t>
            </a:r>
            <a:r>
              <a:rPr lang="en-NZ" baseline="0" dirty="0" smtClean="0"/>
              <a:t> contact details as appropriate.</a:t>
            </a:r>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dirty="0"/>
          </a:p>
        </p:txBody>
      </p:sp>
    </p:spTree>
    <p:extLst>
      <p:ext uri="{BB962C8B-B14F-4D97-AF65-F5344CB8AC3E}">
        <p14:creationId xmlns:p14="http://schemas.microsoft.com/office/powerpoint/2010/main" val="4266831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 SLIDE – complete session name, speaker name and short speaker bio</a:t>
            </a:r>
            <a:endParaRPr lang="en-US" dirty="0"/>
          </a:p>
        </p:txBody>
      </p:sp>
      <p:sp>
        <p:nvSpPr>
          <p:cNvPr id="5" name="Footer Placeholder 4"/>
          <p:cNvSpPr>
            <a:spLocks noGrp="1"/>
          </p:cNvSpPr>
          <p:nvPr>
            <p:ph type="ftr" sz="quarter" idx="11"/>
          </p:nvPr>
        </p:nvSpPr>
        <p:spPr/>
        <p:txBody>
          <a:bodyPr/>
          <a:lstStyle/>
          <a:p>
            <a:pPr defTabSz="91263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263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729D7B5-0140-46B5-BE7B-B80D305673A2}" type="datetime1">
              <a:rPr lang="en-US" smtClean="0">
                <a:solidFill>
                  <a:prstClr val="black"/>
                </a:solidFill>
              </a:rPr>
              <a:t>3/28/2014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8" name="Header Placeholder 7"/>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372462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4375" y="1160463"/>
            <a:ext cx="5568950" cy="3132137"/>
          </a:xfrm>
        </p:spPr>
      </p:sp>
      <p:sp>
        <p:nvSpPr>
          <p:cNvPr id="3" name="Notes Placeholder 2"/>
          <p:cNvSpPr>
            <a:spLocks noGrp="1"/>
          </p:cNvSpPr>
          <p:nvPr>
            <p:ph type="body" idx="1"/>
          </p:nvPr>
        </p:nvSpPr>
        <p:spPr/>
        <p:txBody>
          <a:bodyPr/>
          <a:lstStyle/>
          <a:p>
            <a:r>
              <a:rPr lang="en-US" dirty="0" smtClean="0"/>
              <a:t>Sample for re-use – delete</a:t>
            </a:r>
            <a:r>
              <a:rPr lang="en-US" baseline="0" dirty="0" smtClean="0"/>
              <a:t> if not required.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6B00254-1D6D-455B-9366-3E245776AC5A}" type="slidenum">
              <a:rPr lang="en-US" smtClean="0">
                <a:solidFill>
                  <a:prstClr val="black"/>
                </a:solidFill>
              </a:rPr>
              <a:pPr/>
              <a:t>6</a:t>
            </a:fld>
            <a:endParaRPr lang="en-US" dirty="0">
              <a:solidFill>
                <a:prstClr val="black"/>
              </a:solidFill>
            </a:endParaRPr>
          </a:p>
        </p:txBody>
      </p:sp>
      <p:sp>
        <p:nvSpPr>
          <p:cNvPr id="5" name="Header Placeholder 4"/>
          <p:cNvSpPr>
            <a:spLocks noGrp="1"/>
          </p:cNvSpPr>
          <p:nvPr>
            <p:ph type="hdr" sz="quarter" idx="11"/>
          </p:nvPr>
        </p:nvSpPr>
        <p:spPr/>
        <p:txBody>
          <a:bodyPr/>
          <a:lstStyle/>
          <a:p>
            <a:endParaRPr lang="en-US" dirty="0"/>
          </a:p>
        </p:txBody>
      </p:sp>
    </p:spTree>
    <p:extLst>
      <p:ext uri="{BB962C8B-B14F-4D97-AF65-F5344CB8AC3E}">
        <p14:creationId xmlns:p14="http://schemas.microsoft.com/office/powerpoint/2010/main" val="103061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smtClean="0"/>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991102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smtClean="0"/>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991102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smtClean="0"/>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991102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smtClean="0"/>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991102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smtClean="0"/>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9911024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smtClean="0"/>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3/28/2014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9911024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Soli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9" y="2508397"/>
            <a:ext cx="11228387" cy="1720381"/>
          </a:xfrm>
        </p:spPr>
        <p:txBody>
          <a:bodyPr/>
          <a:lstStyle>
            <a:lvl1pPr>
              <a:defRPr sz="6000">
                <a:solidFill>
                  <a:schemeClr val="bg1"/>
                </a:solidFill>
              </a:defRPr>
            </a:lvl1pPr>
          </a:lstStyle>
          <a:p>
            <a:r>
              <a:rPr lang="en-US" dirty="0" smtClean="0"/>
              <a:t>Headline here</a:t>
            </a:r>
            <a:endParaRPr lang="en-US" dirty="0"/>
          </a:p>
        </p:txBody>
      </p:sp>
      <p:sp>
        <p:nvSpPr>
          <p:cNvPr id="3" name="Subtitle 2"/>
          <p:cNvSpPr>
            <a:spLocks noGrp="1"/>
          </p:cNvSpPr>
          <p:nvPr>
            <p:ph type="subTitle" idx="1" hasCustomPrompt="1"/>
          </p:nvPr>
        </p:nvSpPr>
        <p:spPr>
          <a:xfrm>
            <a:off x="274702" y="4712108"/>
            <a:ext cx="8705850" cy="1055382"/>
          </a:xfrm>
        </p:spPr>
        <p:txBody>
          <a:bodyPr/>
          <a:lstStyle>
            <a:lvl1pPr marL="0" indent="0" algn="l">
              <a:buNone/>
              <a:defRPr sz="22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Speaker Name</a:t>
            </a:r>
            <a:br>
              <a:rPr lang="en-US" smtClean="0"/>
            </a:br>
            <a:r>
              <a:rPr lang="en-US" smtClean="0"/>
              <a:t>Date</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8298" y="216899"/>
            <a:ext cx="2857500" cy="192405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77661" y="845501"/>
            <a:ext cx="6039693" cy="666843"/>
          </a:xfrm>
          <a:prstGeom prst="rect">
            <a:avLst/>
          </a:prstGeom>
        </p:spPr>
      </p:pic>
    </p:spTree>
    <p:extLst>
      <p:ext uri="{BB962C8B-B14F-4D97-AF65-F5344CB8AC3E}">
        <p14:creationId xmlns:p14="http://schemas.microsoft.com/office/powerpoint/2010/main" val="203856875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8pt Title/16pt Text - Purpl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3384866"/>
          </a:xfrm>
        </p:spPr>
        <p:txBody>
          <a:bodyPr lIns="146304" tIns="91440" rIns="146304" bIns="91440"/>
          <a:lstStyle>
            <a:lvl1pPr>
              <a:lnSpc>
                <a:spcPts val="6300"/>
              </a:lnSpc>
              <a:defRPr sz="5800" baseline="0">
                <a:solidFill>
                  <a:schemeClr val="bg1"/>
                </a:solidFill>
              </a:defRPr>
            </a:lvl1pPr>
          </a:lstStyle>
          <a:p>
            <a:r>
              <a:rPr lang="en-US" smtClean="0"/>
              <a:t>Lorem ipsum dolor sit</a:t>
            </a:r>
            <a:br>
              <a:rPr lang="en-US" smtClean="0"/>
            </a:br>
            <a:r>
              <a:rPr lang="en-US" smtClean="0"/>
              <a:t>amet, consectetuer adipi</a:t>
            </a:r>
            <a:br>
              <a:rPr lang="en-US" smtClean="0"/>
            </a:br>
            <a:r>
              <a:rPr lang="en-US" smtClean="0"/>
              <a:t>scing elit aenean massa.</a:t>
            </a:r>
            <a:br>
              <a:rPr lang="en-US" smtClean="0"/>
            </a:br>
            <a:r>
              <a:rPr lang="en-US" smtClean="0"/>
              <a:t>Cum sociis natoque.</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7" name="Text Placeholder 6"/>
          <p:cNvSpPr>
            <a:spLocks noGrp="1"/>
          </p:cNvSpPr>
          <p:nvPr>
            <p:ph type="body" sz="quarter" idx="12" hasCustomPrompt="1"/>
          </p:nvPr>
        </p:nvSpPr>
        <p:spPr>
          <a:xfrm>
            <a:off x="274638" y="3954463"/>
            <a:ext cx="5486400" cy="2468562"/>
          </a:xfrm>
        </p:spPr>
        <p:txBody>
          <a:bodyPr/>
          <a:lstStyle>
            <a:lvl1pPr marL="0" indent="0">
              <a:lnSpc>
                <a:spcPts val="1800"/>
              </a:lnSpc>
              <a:spcBef>
                <a:spcPts val="1200"/>
              </a:spcBef>
              <a:buNone/>
              <a:defRPr sz="1600" baseline="0">
                <a:solidFill>
                  <a:schemeClr val="bg1"/>
                </a:solidFill>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elit. Nunc et sagittis ligula, non laoreet urna. Aenean porttitor pulvinar lorem, eu accumsan purus mattis nec. Suspendisse eu justo tempus, volutpat velit ut, eleifend velit. </a:t>
            </a:r>
          </a:p>
          <a:p>
            <a:pPr lvl="0"/>
            <a:r>
              <a:rPr lang="en-US" smtClean="0"/>
              <a:t>Cum sociis natoque penatibus et magnis dis parturient montes, nascetur ridiculus mus. Nullam tempus lorem justo, ac placerat neque molestie ut. </a:t>
            </a:r>
            <a:endParaRPr lang="en-US"/>
          </a:p>
        </p:txBody>
      </p:sp>
    </p:spTree>
    <p:extLst>
      <p:ext uri="{BB962C8B-B14F-4D97-AF65-F5344CB8AC3E}">
        <p14:creationId xmlns:p14="http://schemas.microsoft.com/office/powerpoint/2010/main" val="309133131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8pt Title/24pt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828800"/>
          </a:xfrm>
        </p:spPr>
        <p:txBody>
          <a:bodyPr lIns="146304" tIns="91440" rIns="146304" bIns="91440"/>
          <a:lstStyle>
            <a:lvl1pPr>
              <a:lnSpc>
                <a:spcPts val="6300"/>
              </a:lnSpc>
              <a:defRPr sz="5800" baseline="0">
                <a:solidFill>
                  <a:schemeClr val="accent1"/>
                </a:solidFill>
              </a:defRPr>
            </a:lvl1pPr>
          </a:lstStyle>
          <a:p>
            <a:r>
              <a:rPr lang="en-US" smtClean="0"/>
              <a:t>Lorem ipsum dolor sit</a:t>
            </a:r>
            <a:br>
              <a:rPr lang="en-US" smtClean="0"/>
            </a:br>
            <a:r>
              <a:rPr lang="en-US" smtClean="0"/>
              <a:t>amet, consectetuer adipi.</a:t>
            </a:r>
            <a:endParaRPr lang="en-US"/>
          </a:p>
        </p:txBody>
      </p:sp>
      <p:sp>
        <p:nvSpPr>
          <p:cNvPr id="3" name="Footer Placeholder 2"/>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
        <p:nvSpPr>
          <p:cNvPr id="7" name="Text Placeholder 6"/>
          <p:cNvSpPr>
            <a:spLocks noGrp="1"/>
          </p:cNvSpPr>
          <p:nvPr>
            <p:ph type="body" sz="quarter" idx="12" hasCustomPrompt="1"/>
          </p:nvPr>
        </p:nvSpPr>
        <p:spPr>
          <a:xfrm>
            <a:off x="274638" y="2857189"/>
            <a:ext cx="7670052" cy="3474397"/>
          </a:xfrm>
        </p:spPr>
        <p:txBody>
          <a:bodyPr/>
          <a:lstStyle>
            <a:lvl1pPr marL="0" indent="0">
              <a:lnSpc>
                <a:spcPts val="2600"/>
              </a:lnSpc>
              <a:spcBef>
                <a:spcPts val="3000"/>
              </a:spcBef>
              <a:buNone/>
              <a:defRPr sz="2400" baseline="0">
                <a:latin typeface="+mn-lt"/>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a:t>
            </a:r>
            <a:br>
              <a:rPr lang="en-US" smtClean="0"/>
            </a:br>
            <a:r>
              <a:rPr lang="en-US" smtClean="0"/>
              <a:t>elit. Nunc et sagittis ligula, non laoreet urna. </a:t>
            </a:r>
          </a:p>
          <a:p>
            <a:pPr lvl="0"/>
            <a:r>
              <a:rPr lang="en-US" smtClean="0"/>
              <a:t>Aenean porttitor pulvinar lorem, eu accumsan purus mattis nec. Suspendisse eu justo tempus. </a:t>
            </a:r>
          </a:p>
          <a:p>
            <a:pPr lvl="0"/>
            <a:r>
              <a:rPr lang="en-US" smtClean="0"/>
              <a:t>Cum sociis natoque penatibus et magnis dis parturient montes, nascetur ridiculus mus.</a:t>
            </a:r>
            <a:endParaRPr lang="en-US"/>
          </a:p>
        </p:txBody>
      </p:sp>
    </p:spTree>
    <p:extLst>
      <p:ext uri="{BB962C8B-B14F-4D97-AF65-F5344CB8AC3E}">
        <p14:creationId xmlns:p14="http://schemas.microsoft.com/office/powerpoint/2010/main" val="3978401990"/>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8pt Title/24pt Text - Gra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828800"/>
          </a:xfrm>
        </p:spPr>
        <p:txBody>
          <a:bodyPr lIns="146304" tIns="91440" rIns="146304" bIns="91440"/>
          <a:lstStyle>
            <a:lvl1pPr>
              <a:lnSpc>
                <a:spcPts val="6300"/>
              </a:lnSpc>
              <a:defRPr sz="5800" baseline="0">
                <a:solidFill>
                  <a:schemeClr val="accent6"/>
                </a:solidFill>
              </a:defRPr>
            </a:lvl1pPr>
          </a:lstStyle>
          <a:p>
            <a:r>
              <a:rPr lang="en-US" smtClean="0"/>
              <a:t>Lorem ipsum dolor sit</a:t>
            </a:r>
            <a:br>
              <a:rPr lang="en-US" smtClean="0"/>
            </a:br>
            <a:r>
              <a:rPr lang="en-US" smtClean="0"/>
              <a:t>amet, consectetuer adipi.</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7" name="Text Placeholder 6"/>
          <p:cNvSpPr>
            <a:spLocks noGrp="1"/>
          </p:cNvSpPr>
          <p:nvPr>
            <p:ph type="body" sz="quarter" idx="12" hasCustomPrompt="1"/>
          </p:nvPr>
        </p:nvSpPr>
        <p:spPr>
          <a:xfrm>
            <a:off x="274638" y="2857189"/>
            <a:ext cx="7670052" cy="3474397"/>
          </a:xfrm>
        </p:spPr>
        <p:txBody>
          <a:bodyPr/>
          <a:lstStyle>
            <a:lvl1pPr marL="0" indent="0">
              <a:lnSpc>
                <a:spcPts val="2600"/>
              </a:lnSpc>
              <a:spcBef>
                <a:spcPts val="3000"/>
              </a:spcBef>
              <a:buNone/>
              <a:defRPr sz="2400" baseline="0">
                <a:solidFill>
                  <a:schemeClr val="bg1"/>
                </a:solidFill>
                <a:latin typeface="+mn-lt"/>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a:t>
            </a:r>
            <a:br>
              <a:rPr lang="en-US" smtClean="0"/>
            </a:br>
            <a:r>
              <a:rPr lang="en-US" smtClean="0"/>
              <a:t>elit. Nunc et sagittis ligula, non laoreet urna. </a:t>
            </a:r>
          </a:p>
          <a:p>
            <a:pPr lvl="0"/>
            <a:r>
              <a:rPr lang="en-US" smtClean="0"/>
              <a:t>Aenean porttitor pulvinar lorem, eu accumsan purus mattis nec. Suspendisse eu justo tempus. </a:t>
            </a:r>
          </a:p>
          <a:p>
            <a:pPr lvl="0"/>
            <a:r>
              <a:rPr lang="en-US" smtClean="0"/>
              <a:t>Cum sociis natoque penatibus et magnis dis parturient montes, nascetur ridiculus mus.</a:t>
            </a:r>
            <a:endParaRPr lang="en-US"/>
          </a:p>
        </p:txBody>
      </p:sp>
    </p:spTree>
    <p:extLst>
      <p:ext uri="{BB962C8B-B14F-4D97-AF65-F5344CB8AC3E}">
        <p14:creationId xmlns:p14="http://schemas.microsoft.com/office/powerpoint/2010/main" val="3744608840"/>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8pt Title/24pt Text - Orang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828800"/>
          </a:xfrm>
        </p:spPr>
        <p:txBody>
          <a:bodyPr lIns="146304" tIns="91440" rIns="146304" bIns="91440"/>
          <a:lstStyle>
            <a:lvl1pPr>
              <a:lnSpc>
                <a:spcPts val="6300"/>
              </a:lnSpc>
              <a:defRPr sz="5800" baseline="0">
                <a:solidFill>
                  <a:schemeClr val="bg1"/>
                </a:solidFill>
              </a:defRPr>
            </a:lvl1pPr>
          </a:lstStyle>
          <a:p>
            <a:r>
              <a:rPr lang="en-US" smtClean="0"/>
              <a:t>Lorem ipsum dolor sit</a:t>
            </a:r>
            <a:br>
              <a:rPr lang="en-US" smtClean="0"/>
            </a:br>
            <a:r>
              <a:rPr lang="en-US" smtClean="0"/>
              <a:t>amet, consectetuer adipi.</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7" name="Text Placeholder 6"/>
          <p:cNvSpPr>
            <a:spLocks noGrp="1"/>
          </p:cNvSpPr>
          <p:nvPr>
            <p:ph type="body" sz="quarter" idx="12" hasCustomPrompt="1"/>
          </p:nvPr>
        </p:nvSpPr>
        <p:spPr>
          <a:xfrm>
            <a:off x="274638" y="2857189"/>
            <a:ext cx="7670052" cy="3474397"/>
          </a:xfrm>
        </p:spPr>
        <p:txBody>
          <a:bodyPr/>
          <a:lstStyle>
            <a:lvl1pPr marL="0" indent="0">
              <a:lnSpc>
                <a:spcPts val="2600"/>
              </a:lnSpc>
              <a:spcBef>
                <a:spcPts val="3000"/>
              </a:spcBef>
              <a:buNone/>
              <a:defRPr sz="2400" baseline="0">
                <a:solidFill>
                  <a:schemeClr val="bg1"/>
                </a:solidFill>
                <a:latin typeface="+mn-lt"/>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a:t>
            </a:r>
            <a:br>
              <a:rPr lang="en-US" smtClean="0"/>
            </a:br>
            <a:r>
              <a:rPr lang="en-US" smtClean="0"/>
              <a:t>elit. Nunc et sagittis ligula, non laoreet urna. </a:t>
            </a:r>
          </a:p>
          <a:p>
            <a:pPr lvl="0"/>
            <a:r>
              <a:rPr lang="en-US" smtClean="0"/>
              <a:t>Aenean porttitor pulvinar lorem, eu accumsan purus mattis nec. Suspendisse eu justo tempus. </a:t>
            </a:r>
          </a:p>
          <a:p>
            <a:pPr lvl="0"/>
            <a:r>
              <a:rPr lang="en-US" smtClean="0"/>
              <a:t>Cum sociis natoque penatibus et magnis dis parturient montes, nascetur ridiculus mus.</a:t>
            </a:r>
            <a:endParaRPr lang="en-US"/>
          </a:p>
        </p:txBody>
      </p:sp>
    </p:spTree>
    <p:extLst>
      <p:ext uri="{BB962C8B-B14F-4D97-AF65-F5344CB8AC3E}">
        <p14:creationId xmlns:p14="http://schemas.microsoft.com/office/powerpoint/2010/main" val="178628176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8pt Title/26pt Bullet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097302"/>
          </a:xfrm>
        </p:spPr>
        <p:txBody>
          <a:bodyPr lIns="146304" tIns="91440" rIns="146304" bIns="91440"/>
          <a:lstStyle>
            <a:lvl1pPr>
              <a:lnSpc>
                <a:spcPts val="6300"/>
              </a:lnSpc>
              <a:defRPr sz="5800" baseline="0">
                <a:solidFill>
                  <a:schemeClr val="accent1"/>
                </a:solidFill>
              </a:defRPr>
            </a:lvl1pPr>
          </a:lstStyle>
          <a:p>
            <a:r>
              <a:rPr lang="en-US" smtClean="0"/>
              <a:t>Lorem ipsum dolor sit.</a:t>
            </a:r>
            <a:endParaRPr lang="en-US"/>
          </a:p>
        </p:txBody>
      </p:sp>
      <p:sp>
        <p:nvSpPr>
          <p:cNvPr id="3" name="Footer Placeholder 2"/>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
        <p:nvSpPr>
          <p:cNvPr id="8" name="Text Placeholder 7"/>
          <p:cNvSpPr>
            <a:spLocks noGrp="1"/>
          </p:cNvSpPr>
          <p:nvPr>
            <p:ph type="body" sz="quarter" idx="13" hasCustomPrompt="1"/>
          </p:nvPr>
        </p:nvSpPr>
        <p:spPr>
          <a:xfrm>
            <a:off x="274638" y="2125663"/>
            <a:ext cx="9144000" cy="4082870"/>
          </a:xfrm>
        </p:spPr>
        <p:txBody>
          <a:bodyPr/>
          <a:lstStyle>
            <a:lvl1pPr marL="233363" indent="-233363">
              <a:spcBef>
                <a:spcPts val="1200"/>
              </a:spcBef>
              <a:defRPr sz="2600">
                <a:latin typeface="+mn-lt"/>
              </a:defRPr>
            </a:lvl1pPr>
            <a:lvl2pPr marL="690563" indent="-233363">
              <a:spcBef>
                <a:spcPts val="1200"/>
              </a:spcBef>
              <a:buSzPct val="100000"/>
              <a:buFont typeface="Segoe UI" pitchFamily="34" charset="0"/>
              <a:buChar char="‐"/>
              <a:defRPr/>
            </a:lvl2pPr>
            <a:lvl3pPr marL="1147763" indent="-233363">
              <a:spcBef>
                <a:spcPts val="1200"/>
              </a:spcBef>
              <a:buFont typeface="Wingdings" pitchFamily="2" charset="2"/>
              <a:buChar char="§"/>
              <a:defRPr/>
            </a:lvl3pPr>
            <a:lvl4pPr marL="1600200" indent="-342900">
              <a:spcBef>
                <a:spcPts val="1200"/>
              </a:spcBef>
              <a:buFont typeface="+mj-lt"/>
              <a:buAutoNum type="arabicPeriod"/>
              <a:defRPr/>
            </a:lvl4pPr>
            <a:lvl5pPr marL="1946275" indent="-342900">
              <a:spcBef>
                <a:spcPts val="1200"/>
              </a:spcBef>
              <a:buFont typeface="+mj-lt"/>
              <a:buAutoNum type="alphaLcParenR"/>
              <a:defRPr/>
            </a:lvl5pPr>
          </a:lstStyle>
          <a:p>
            <a:pPr lvl="0"/>
            <a:r>
              <a:rPr lang="en-US" smtClean="0"/>
              <a:t>Lorem ipsum dolor sit amet, consectetur adipiscing </a:t>
            </a:r>
            <a:br>
              <a:rPr lang="en-US" smtClean="0"/>
            </a:br>
            <a:r>
              <a:rPr lang="en-US" smtClean="0"/>
              <a:t>elit. Nunc et sagittis ligula</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339795"/>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0pt Text">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1" y="0"/>
            <a:ext cx="5964865" cy="6994525"/>
          </a:xfrm>
          <a:prstGeom prst="rect">
            <a:avLst/>
          </a:prstGeom>
        </p:spPr>
      </p:pic>
      <p:sp>
        <p:nvSpPr>
          <p:cNvPr id="9" name="Rectangle 8"/>
          <p:cNvSpPr/>
          <p:nvPr userDrawn="1"/>
        </p:nvSpPr>
        <p:spPr bwMode="auto">
          <a:xfrm>
            <a:off x="4891618" y="0"/>
            <a:ext cx="2011658" cy="6994525"/>
          </a:xfrm>
          <a:prstGeom prst="rect">
            <a:avLst/>
          </a:prstGeom>
          <a:gradFill>
            <a:gsLst>
              <a:gs pos="63000">
                <a:schemeClr val="bg1"/>
              </a:gs>
              <a:gs pos="75325">
                <a:srgbClr val="FFFFFF">
                  <a:alpha val="92000"/>
                </a:srgbClr>
              </a:gs>
              <a:gs pos="88000">
                <a:schemeClr val="bg1">
                  <a:alpha val="33000"/>
                </a:schemeClr>
              </a:gs>
              <a:gs pos="100000">
                <a:schemeClr val="bg1">
                  <a:alpha val="0"/>
                </a:schemeClr>
              </a:gs>
            </a:gsLst>
            <a:lin ang="108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Text Placeholder 6"/>
          <p:cNvSpPr>
            <a:spLocks noGrp="1"/>
          </p:cNvSpPr>
          <p:nvPr>
            <p:ph type="body" sz="quarter" idx="12" hasCustomPrompt="1"/>
          </p:nvPr>
        </p:nvSpPr>
        <p:spPr>
          <a:xfrm>
            <a:off x="5761038" y="1028410"/>
            <a:ext cx="6409624" cy="5303462"/>
          </a:xfrm>
        </p:spPr>
        <p:txBody>
          <a:bodyPr/>
          <a:lstStyle>
            <a:lvl1pPr marL="0" indent="0">
              <a:lnSpc>
                <a:spcPts val="3400"/>
              </a:lnSpc>
              <a:spcBef>
                <a:spcPts val="3600"/>
              </a:spcBef>
              <a:buNone/>
              <a:defRPr sz="3000" baseline="0">
                <a:solidFill>
                  <a:schemeClr val="tx2"/>
                </a:solidFill>
                <a:latin typeface="+mj-lt"/>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elit. Suspendisse eu justo tempus. </a:t>
            </a:r>
          </a:p>
          <a:p>
            <a:pPr lvl="0"/>
            <a:r>
              <a:rPr lang="en-US" smtClean="0"/>
              <a:t>Aenean porttitor pulvinar lorem, </a:t>
            </a:r>
            <a:br>
              <a:rPr lang="en-US" smtClean="0"/>
            </a:br>
            <a:r>
              <a:rPr lang="en-US" smtClean="0"/>
              <a:t>eu accumsan purus mattis nec. </a:t>
            </a:r>
          </a:p>
          <a:p>
            <a:pPr lvl="0"/>
            <a:r>
              <a:rPr lang="en-US" smtClean="0"/>
              <a:t>Cum sociis natoque penatibus </a:t>
            </a:r>
            <a:br>
              <a:rPr lang="en-US" smtClean="0"/>
            </a:br>
            <a:r>
              <a:rPr lang="en-US" smtClean="0"/>
              <a:t>et magnis dis parturient montes, nascetur ridiculus mus.</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Tree>
    <p:extLst>
      <p:ext uri="{BB962C8B-B14F-4D97-AF65-F5344CB8AC3E}">
        <p14:creationId xmlns:p14="http://schemas.microsoft.com/office/powerpoint/2010/main" val="3875151854"/>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3pt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097302"/>
          </a:xfrm>
        </p:spPr>
        <p:txBody>
          <a:bodyPr lIns="146304" tIns="91440" rIns="146304" bIns="91440"/>
          <a:lstStyle>
            <a:lvl1pPr>
              <a:lnSpc>
                <a:spcPts val="6300"/>
              </a:lnSpc>
              <a:defRPr sz="5800" baseline="0">
                <a:solidFill>
                  <a:schemeClr val="accent1"/>
                </a:solidFill>
              </a:defRPr>
            </a:lvl1pPr>
          </a:lstStyle>
          <a:p>
            <a:r>
              <a:rPr lang="en-US" smtClean="0"/>
              <a:t>Lorem ipsum dolor sit.</a:t>
            </a:r>
            <a:endParaRPr lang="en-US"/>
          </a:p>
        </p:txBody>
      </p:sp>
      <p:sp>
        <p:nvSpPr>
          <p:cNvPr id="3" name="Footer Placeholder 2"/>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Tree>
    <p:extLst>
      <p:ext uri="{BB962C8B-B14F-4D97-AF65-F5344CB8AC3E}">
        <p14:creationId xmlns:p14="http://schemas.microsoft.com/office/powerpoint/2010/main" val="1824481692"/>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6pt Header w/Subtext">
    <p:spTree>
      <p:nvGrpSpPr>
        <p:cNvPr id="1" name=""/>
        <p:cNvGrpSpPr/>
        <p:nvPr/>
      </p:nvGrpSpPr>
      <p:grpSpPr>
        <a:xfrm>
          <a:off x="0" y="0"/>
          <a:ext cx="0" cy="0"/>
          <a:chOff x="0" y="0"/>
          <a:chExt cx="0" cy="0"/>
        </a:xfrm>
      </p:grpSpPr>
      <p:sp>
        <p:nvSpPr>
          <p:cNvPr id="2" name="Footer Placeholder 1"/>
          <p:cNvSpPr>
            <a:spLocks noGrp="1"/>
          </p:cNvSpPr>
          <p:nvPr>
            <p:ph type="ftr" sz="quarter" idx="12"/>
          </p:nvPr>
        </p:nvSpPr>
        <p:spPr/>
        <p:txBody>
          <a:bodyPr/>
          <a:lstStyle/>
          <a:p>
            <a:r>
              <a:rPr smtClean="0">
                <a:solidFill>
                  <a:srgbClr val="505050"/>
                </a:solidFill>
              </a:rPr>
              <a:t>Microsoft Confidential</a:t>
            </a:r>
            <a:endParaRPr>
              <a:solidFill>
                <a:srgbClr val="505050"/>
              </a:solidFill>
            </a:endParaRPr>
          </a:p>
        </p:txBody>
      </p:sp>
      <p:sp>
        <p:nvSpPr>
          <p:cNvPr id="3" name="Slide Number Placeholder 2"/>
          <p:cNvSpPr>
            <a:spLocks noGrp="1"/>
          </p:cNvSpPr>
          <p:nvPr>
            <p:ph type="sldNum" sz="quarter" idx="13"/>
          </p:nvPr>
        </p:nvSpPr>
        <p:spPr/>
        <p:txBody>
          <a:bodyPr/>
          <a:lstStyle/>
          <a:p>
            <a:fld id="{27258FFF-F925-446B-8502-81C933981705}" type="slidenum">
              <a:rPr>
                <a:solidFill>
                  <a:srgbClr val="505050"/>
                </a:solidFill>
              </a:rPr>
              <a:pPr/>
              <a:t>‹#›</a:t>
            </a:fld>
            <a:endParaRPr>
              <a:solidFill>
                <a:srgbClr val="505050"/>
              </a:solidFill>
            </a:endParaRPr>
          </a:p>
        </p:txBody>
      </p:sp>
      <p:sp>
        <p:nvSpPr>
          <p:cNvPr id="8" name="Text Placeholder 4"/>
          <p:cNvSpPr>
            <a:spLocks noGrp="1"/>
          </p:cNvSpPr>
          <p:nvPr>
            <p:ph type="body" sz="quarter" idx="11"/>
          </p:nvPr>
        </p:nvSpPr>
        <p:spPr>
          <a:xfrm>
            <a:off x="274639" y="355512"/>
            <a:ext cx="6400799" cy="629914"/>
          </a:xfrm>
        </p:spPr>
        <p:txBody>
          <a:bodyPr lIns="146304" tIns="109728" rIns="146304" bIns="109728" anchor="t" anchorCtr="0"/>
          <a:lstStyle>
            <a:lvl1pPr marL="0" indent="0">
              <a:lnSpc>
                <a:spcPts val="3600"/>
              </a:lnSpc>
              <a:buFontTx/>
              <a:buNone/>
              <a:defRPr sz="3600">
                <a:solidFill>
                  <a:schemeClr val="tx2"/>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
        <p:nvSpPr>
          <p:cNvPr id="11" name="Text Placeholder 10"/>
          <p:cNvSpPr>
            <a:spLocks noGrp="1"/>
          </p:cNvSpPr>
          <p:nvPr>
            <p:ph type="body" sz="quarter" idx="14"/>
          </p:nvPr>
        </p:nvSpPr>
        <p:spPr>
          <a:xfrm>
            <a:off x="274638" y="2125663"/>
            <a:ext cx="3200429" cy="2743200"/>
          </a:xfrm>
        </p:spPr>
        <p:txBody>
          <a:bodyPr/>
          <a:lstStyle>
            <a:lvl1pPr marL="0" indent="0">
              <a:lnSpc>
                <a:spcPct val="100000"/>
              </a:lnSpc>
              <a:spcBef>
                <a:spcPts val="0"/>
              </a:spcBef>
              <a:spcAft>
                <a:spcPts val="3000"/>
              </a:spcAft>
              <a:buNone/>
              <a:defRPr sz="1800">
                <a:latin typeface="+mn-lt"/>
              </a:defRPr>
            </a:lvl1pPr>
            <a:lvl2pPr marL="3175" indent="0">
              <a:lnSpc>
                <a:spcPts val="1450"/>
              </a:lnSpc>
              <a:spcBef>
                <a:spcPts val="0"/>
              </a:spcBef>
              <a:spcAft>
                <a:spcPts val="1200"/>
              </a:spcAft>
              <a:buNone/>
              <a:defRPr sz="1300" b="1"/>
            </a:lvl2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624509950"/>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0pt Header &amp; 24pt Title Box">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436475" cy="6994525"/>
          </a:xfrm>
        </p:spPr>
        <p:txBody>
          <a:bodyPr/>
          <a:lstStyle>
            <a:lvl1pPr marL="0" indent="0">
              <a:buNone/>
              <a:defRPr>
                <a:solidFill>
                  <a:srgbClr val="505050"/>
                </a:solidFill>
              </a:defRPr>
            </a:lvl1pPr>
          </a:lstStyle>
          <a:p>
            <a:r>
              <a:rPr lang="en-US" smtClean="0"/>
              <a:t>Click icon to add picture</a:t>
            </a:r>
            <a:endParaRPr lang="en-US" dirty="0"/>
          </a:p>
        </p:txBody>
      </p:sp>
      <p:sp>
        <p:nvSpPr>
          <p:cNvPr id="2" name="Footer Placeholder 1"/>
          <p:cNvSpPr>
            <a:spLocks noGrp="1"/>
          </p:cNvSpPr>
          <p:nvPr>
            <p:ph type="ftr" sz="quarter" idx="12"/>
          </p:nvPr>
        </p:nvSpPr>
        <p:spPr/>
        <p:txBody>
          <a:bodyPr/>
          <a:lstStyle/>
          <a:p>
            <a:r>
              <a:rPr smtClean="0">
                <a:solidFill>
                  <a:srgbClr val="505050"/>
                </a:solidFill>
              </a:rPr>
              <a:t>Microsoft Confidential</a:t>
            </a:r>
            <a:endParaRPr>
              <a:solidFill>
                <a:srgbClr val="505050"/>
              </a:solidFill>
            </a:endParaRPr>
          </a:p>
        </p:txBody>
      </p:sp>
      <p:sp>
        <p:nvSpPr>
          <p:cNvPr id="5" name="Slide Number Placeholder 4"/>
          <p:cNvSpPr>
            <a:spLocks noGrp="1"/>
          </p:cNvSpPr>
          <p:nvPr>
            <p:ph type="sldNum" sz="quarter" idx="13"/>
          </p:nvPr>
        </p:nvSpPr>
        <p:spPr/>
        <p:txBody>
          <a:bodyPr/>
          <a:lstStyle/>
          <a:p>
            <a:fld id="{27258FFF-F925-446B-8502-81C933981705}" type="slidenum">
              <a:rPr>
                <a:solidFill>
                  <a:srgbClr val="505050"/>
                </a:solidFill>
              </a:rPr>
              <a:pPr/>
              <a:t>‹#›</a:t>
            </a:fld>
            <a:endParaRPr>
              <a:solidFill>
                <a:srgbClr val="505050"/>
              </a:solidFill>
            </a:endParaRPr>
          </a:p>
        </p:txBody>
      </p:sp>
      <p:sp>
        <p:nvSpPr>
          <p:cNvPr id="9" name="Text Placeholder 8"/>
          <p:cNvSpPr>
            <a:spLocks noGrp="1"/>
          </p:cNvSpPr>
          <p:nvPr>
            <p:ph type="body" sz="quarter" idx="14"/>
          </p:nvPr>
        </p:nvSpPr>
        <p:spPr>
          <a:xfrm>
            <a:off x="274638" y="1242535"/>
            <a:ext cx="5029200" cy="5029200"/>
          </a:xfrm>
        </p:spPr>
        <p:txBody>
          <a:bodyPr lIns="146304" tIns="91440" rIns="146304" bIns="91440"/>
          <a:lstStyle>
            <a:lvl1pPr marL="0" indent="0">
              <a:lnSpc>
                <a:spcPts val="2900"/>
              </a:lnSpc>
              <a:spcBef>
                <a:spcPts val="0"/>
              </a:spcBef>
              <a:spcAft>
                <a:spcPts val="2400"/>
              </a:spcAft>
              <a:buNone/>
              <a:defRPr lang="en-US" sz="2400" kern="1200" spc="0" baseline="0">
                <a:solidFill>
                  <a:schemeClr val="bg1"/>
                </a:solidFill>
                <a:latin typeface="+mj-lt"/>
                <a:ea typeface="+mn-ea"/>
                <a:cs typeface="+mn-cs"/>
              </a:defRPr>
            </a:lvl1pPr>
            <a:lvl2pPr marL="342900" indent="0">
              <a:buNone/>
              <a:defRPr/>
            </a:lvl2pPr>
            <a:lvl3pPr marL="571500" indent="0">
              <a:buNone/>
              <a:defRPr/>
            </a:lvl3pPr>
            <a:lvl4pPr marL="800100" indent="0">
              <a:buNone/>
              <a:defRPr/>
            </a:lvl4pPr>
            <a:lvl5pPr marL="1028700" indent="0">
              <a:buNone/>
              <a:defRPr/>
            </a:lvl5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a:p>
        </p:txBody>
      </p:sp>
    </p:spTree>
    <p:extLst>
      <p:ext uri="{BB962C8B-B14F-4D97-AF65-F5344CB8AC3E}">
        <p14:creationId xmlns:p14="http://schemas.microsoft.com/office/powerpoint/2010/main" val="3989745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4pt Title">
    <p:spTree>
      <p:nvGrpSpPr>
        <p:cNvPr id="1" name=""/>
        <p:cNvGrpSpPr/>
        <p:nvPr/>
      </p:nvGrpSpPr>
      <p:grpSpPr>
        <a:xfrm>
          <a:off x="0" y="0"/>
          <a:ext cx="0" cy="0"/>
          <a:chOff x="0" y="0"/>
          <a:chExt cx="0" cy="0"/>
        </a:xfrm>
      </p:grpSpPr>
      <p:sp>
        <p:nvSpPr>
          <p:cNvPr id="2" name="Footer Placeholder 1"/>
          <p:cNvSpPr>
            <a:spLocks noGrp="1"/>
          </p:cNvSpPr>
          <p:nvPr>
            <p:ph type="ftr" sz="quarter" idx="12"/>
          </p:nvPr>
        </p:nvSpPr>
        <p:spPr/>
        <p:txBody>
          <a:bodyPr/>
          <a:lstStyle/>
          <a:p>
            <a:r>
              <a:rPr smtClean="0">
                <a:solidFill>
                  <a:srgbClr val="505050"/>
                </a:solidFill>
              </a:rPr>
              <a:t>Microsoft Confidential</a:t>
            </a:r>
            <a:endParaRPr>
              <a:solidFill>
                <a:srgbClr val="505050"/>
              </a:solidFill>
            </a:endParaRPr>
          </a:p>
        </p:txBody>
      </p:sp>
      <p:sp>
        <p:nvSpPr>
          <p:cNvPr id="3" name="Slide Number Placeholder 2"/>
          <p:cNvSpPr>
            <a:spLocks noGrp="1"/>
          </p:cNvSpPr>
          <p:nvPr>
            <p:ph type="sldNum" sz="quarter" idx="13"/>
          </p:nvPr>
        </p:nvSpPr>
        <p:spPr/>
        <p:txBody>
          <a:bodyPr/>
          <a:lstStyle/>
          <a:p>
            <a:fld id="{27258FFF-F925-446B-8502-81C933981705}" type="slidenum">
              <a:rPr>
                <a:solidFill>
                  <a:srgbClr val="505050"/>
                </a:solidFill>
              </a:rPr>
              <a:pPr/>
              <a:t>‹#›</a:t>
            </a:fld>
            <a:endParaRPr>
              <a:solidFill>
                <a:srgbClr val="505050"/>
              </a:solidFill>
            </a:endParaRPr>
          </a:p>
        </p:txBody>
      </p:sp>
      <p:sp>
        <p:nvSpPr>
          <p:cNvPr id="9" name="Text Placeholder 4"/>
          <p:cNvSpPr>
            <a:spLocks noGrp="1"/>
          </p:cNvSpPr>
          <p:nvPr>
            <p:ph type="body" sz="quarter" idx="10"/>
          </p:nvPr>
        </p:nvSpPr>
        <p:spPr>
          <a:xfrm>
            <a:off x="274818" y="375657"/>
            <a:ext cx="6400614" cy="457195"/>
          </a:xfrm>
        </p:spPr>
        <p:txBody>
          <a:bodyPr lIns="182880" tIns="146304" rIns="182880" bIns="146304" anchor="ctr" anchorCtr="0"/>
          <a:lstStyle>
            <a:lvl1pPr marL="0" indent="0">
              <a:lnSpc>
                <a:spcPts val="2800"/>
              </a:lnSpc>
              <a:spcBef>
                <a:spcPts val="0"/>
              </a:spcBef>
              <a:buFontTx/>
              <a:buNone/>
              <a:defRPr sz="2400">
                <a:solidFill>
                  <a:schemeClr val="tx2"/>
                </a:solidFill>
                <a:latin typeface="+mj-lt"/>
              </a:defRPr>
            </a:lvl1pPr>
            <a:lvl2pPr marL="342867" indent="0">
              <a:buFontTx/>
              <a:buNone/>
              <a:defRPr sz="2400">
                <a:latin typeface="Segoe Pro Light"/>
              </a:defRPr>
            </a:lvl2pPr>
            <a:lvl3pPr marL="571444" indent="0">
              <a:buFontTx/>
              <a:buNone/>
              <a:defRPr sz="2400">
                <a:latin typeface="Segoe Pro Light"/>
              </a:defRPr>
            </a:lvl3pPr>
            <a:lvl4pPr marL="800021" indent="0">
              <a:buFontTx/>
              <a:buNone/>
              <a:defRPr sz="2400">
                <a:latin typeface="Segoe Pro Light"/>
              </a:defRPr>
            </a:lvl4pPr>
            <a:lvl5pPr marL="1028598" indent="0">
              <a:buFontTx/>
              <a:buNone/>
              <a:defRPr sz="24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427427775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art 1">
    <p:spTree>
      <p:nvGrpSpPr>
        <p:cNvPr id="1" name=""/>
        <p:cNvGrpSpPr/>
        <p:nvPr/>
      </p:nvGrpSpPr>
      <p:grpSpPr>
        <a:xfrm>
          <a:off x="0" y="0"/>
          <a:ext cx="0" cy="0"/>
          <a:chOff x="0" y="0"/>
          <a:chExt cx="0" cy="0"/>
        </a:xfrm>
      </p:grpSpPr>
      <p:pic>
        <p:nvPicPr>
          <p:cNvPr id="7" name="Picture Placeholder 3"/>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flipH="1">
            <a:off x="-7372" y="0"/>
            <a:ext cx="12534900" cy="6994526"/>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37" y="284936"/>
            <a:ext cx="11910600" cy="6424653"/>
          </a:xfrm>
          <a:prstGeom prst="rect">
            <a:avLst/>
          </a:prstGeom>
          <a:noFill/>
          <a:ln>
            <a:noFill/>
          </a:ln>
        </p:spPr>
      </p:pic>
      <p:pic>
        <p:nvPicPr>
          <p:cNvPr id="8" name="Picture 7"/>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480241" y="479775"/>
            <a:ext cx="1300462" cy="277369"/>
          </a:xfrm>
          <a:prstGeom prst="rect">
            <a:avLst/>
          </a:prstGeom>
        </p:spPr>
      </p:pic>
      <p:sp>
        <p:nvSpPr>
          <p:cNvPr id="2" name="Title 1"/>
          <p:cNvSpPr>
            <a:spLocks noGrp="1"/>
          </p:cNvSpPr>
          <p:nvPr userDrawn="1">
            <p:ph type="ctrTitle" hasCustomPrompt="1"/>
          </p:nvPr>
        </p:nvSpPr>
        <p:spPr>
          <a:xfrm>
            <a:off x="274638" y="2142636"/>
            <a:ext cx="11228387" cy="1720381"/>
          </a:xfrm>
        </p:spPr>
        <p:txBody>
          <a:bodyPr/>
          <a:lstStyle>
            <a:lvl1pPr>
              <a:defRPr sz="6000" baseline="0"/>
            </a:lvl1pPr>
          </a:lstStyle>
          <a:p>
            <a:r>
              <a:rPr lang="en-US" smtClean="0"/>
              <a:t>Lorem ipsum</a:t>
            </a:r>
            <a:br>
              <a:rPr lang="en-US" smtClean="0"/>
            </a:br>
            <a:r>
              <a:rPr lang="en-US" smtClean="0"/>
              <a:t>dolor amet</a:t>
            </a:r>
            <a:endParaRPr lang="en-US"/>
          </a:p>
        </p:txBody>
      </p:sp>
      <p:sp>
        <p:nvSpPr>
          <p:cNvPr id="3" name="Subtitle 2"/>
          <p:cNvSpPr>
            <a:spLocks noGrp="1"/>
          </p:cNvSpPr>
          <p:nvPr userDrawn="1">
            <p:ph type="subTitle" idx="1" hasCustomPrompt="1"/>
          </p:nvPr>
        </p:nvSpPr>
        <p:spPr>
          <a:xfrm>
            <a:off x="274702" y="3954463"/>
            <a:ext cx="8705850" cy="1055382"/>
          </a:xfrm>
        </p:spPr>
        <p:txBody>
          <a:bodyPr/>
          <a:lstStyle>
            <a:lvl1pPr marL="0" indent="0" algn="l">
              <a:buNone/>
              <a:defRPr sz="220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Speaker Name</a:t>
            </a:r>
            <a:br>
              <a:rPr lang="en-US" smtClean="0"/>
            </a:br>
            <a:r>
              <a:rPr lang="en-US" smtClean="0"/>
              <a:t>Date</a:t>
            </a:r>
          </a:p>
        </p:txBody>
      </p:sp>
    </p:spTree>
    <p:extLst>
      <p:ext uri="{BB962C8B-B14F-4D97-AF65-F5344CB8AC3E}">
        <p14:creationId xmlns:p14="http://schemas.microsoft.com/office/powerpoint/2010/main" val="351886661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4pt Title/48pt header">
    <p:spTree>
      <p:nvGrpSpPr>
        <p:cNvPr id="1" name=""/>
        <p:cNvGrpSpPr/>
        <p:nvPr/>
      </p:nvGrpSpPr>
      <p:grpSpPr>
        <a:xfrm>
          <a:off x="0" y="0"/>
          <a:ext cx="0" cy="0"/>
          <a:chOff x="0" y="0"/>
          <a:chExt cx="0" cy="0"/>
        </a:xfrm>
      </p:grpSpPr>
      <p:sp>
        <p:nvSpPr>
          <p:cNvPr id="6" name="Text Placeholder 4"/>
          <p:cNvSpPr>
            <a:spLocks noGrp="1"/>
          </p:cNvSpPr>
          <p:nvPr>
            <p:ph type="body" sz="quarter" idx="13"/>
          </p:nvPr>
        </p:nvSpPr>
        <p:spPr>
          <a:xfrm>
            <a:off x="259554" y="1499851"/>
            <a:ext cx="8244658" cy="677108"/>
          </a:xfrm>
        </p:spPr>
        <p:txBody>
          <a:bodyPr lIns="146304" tIns="91440" rIns="146304" bIns="91440"/>
          <a:lstStyle>
            <a:lvl1pPr marL="0" indent="0">
              <a:lnSpc>
                <a:spcPct val="90000"/>
              </a:lnSpc>
              <a:buFontTx/>
              <a:buNone/>
              <a:defRPr sz="4800">
                <a:solidFill>
                  <a:schemeClr val="tx2"/>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
        <p:nvSpPr>
          <p:cNvPr id="2" name="Footer Placeholder 1"/>
          <p:cNvSpPr>
            <a:spLocks noGrp="1"/>
          </p:cNvSpPr>
          <p:nvPr>
            <p:ph type="ftr" sz="quarter" idx="14"/>
          </p:nvPr>
        </p:nvSpPr>
        <p:spPr/>
        <p:txBody>
          <a:bodyPr/>
          <a:lstStyle/>
          <a:p>
            <a:r>
              <a:rPr smtClean="0">
                <a:solidFill>
                  <a:srgbClr val="505050"/>
                </a:solidFill>
              </a:rPr>
              <a:t>Microsoft Confidential</a:t>
            </a:r>
            <a:endParaRPr>
              <a:solidFill>
                <a:srgbClr val="505050"/>
              </a:solidFill>
            </a:endParaRPr>
          </a:p>
        </p:txBody>
      </p:sp>
      <p:sp>
        <p:nvSpPr>
          <p:cNvPr id="3" name="Slide Number Placeholder 2"/>
          <p:cNvSpPr>
            <a:spLocks noGrp="1"/>
          </p:cNvSpPr>
          <p:nvPr>
            <p:ph type="sldNum" sz="quarter" idx="15"/>
          </p:nvPr>
        </p:nvSpPr>
        <p:spPr/>
        <p:txBody>
          <a:bodyPr/>
          <a:lstStyle/>
          <a:p>
            <a:fld id="{27258FFF-F925-446B-8502-81C933981705}" type="slidenum">
              <a:rPr>
                <a:solidFill>
                  <a:srgbClr val="505050"/>
                </a:solidFill>
              </a:rPr>
              <a:pPr/>
              <a:t>‹#›</a:t>
            </a:fld>
            <a:endParaRPr>
              <a:solidFill>
                <a:srgbClr val="505050"/>
              </a:solidFill>
            </a:endParaRPr>
          </a:p>
        </p:txBody>
      </p:sp>
      <p:sp>
        <p:nvSpPr>
          <p:cNvPr id="10" name="Text Placeholder 4"/>
          <p:cNvSpPr>
            <a:spLocks noGrp="1"/>
          </p:cNvSpPr>
          <p:nvPr>
            <p:ph type="body" sz="quarter" idx="10"/>
          </p:nvPr>
        </p:nvSpPr>
        <p:spPr>
          <a:xfrm>
            <a:off x="274819" y="375657"/>
            <a:ext cx="6400614" cy="457195"/>
          </a:xfrm>
        </p:spPr>
        <p:txBody>
          <a:bodyPr lIns="182880" tIns="146304" rIns="182880" bIns="146304" anchor="ctr" anchorCtr="0"/>
          <a:lstStyle>
            <a:lvl1pPr marL="0" indent="0">
              <a:lnSpc>
                <a:spcPts val="2800"/>
              </a:lnSpc>
              <a:spcBef>
                <a:spcPts val="0"/>
              </a:spcBef>
              <a:buFontTx/>
              <a:buNone/>
              <a:defRPr sz="2400">
                <a:solidFill>
                  <a:schemeClr val="tx2"/>
                </a:solidFill>
                <a:latin typeface="+mj-lt"/>
              </a:defRPr>
            </a:lvl1pPr>
            <a:lvl2pPr marL="342867" indent="0">
              <a:buFontTx/>
              <a:buNone/>
              <a:defRPr sz="2400">
                <a:latin typeface="Segoe Pro Light"/>
              </a:defRPr>
            </a:lvl2pPr>
            <a:lvl3pPr marL="571444" indent="0">
              <a:buFontTx/>
              <a:buNone/>
              <a:defRPr sz="2400">
                <a:latin typeface="Segoe Pro Light"/>
              </a:defRPr>
            </a:lvl3pPr>
            <a:lvl4pPr marL="800021" indent="0">
              <a:buFontTx/>
              <a:buNone/>
              <a:defRPr sz="2400">
                <a:latin typeface="Segoe Pro Light"/>
              </a:defRPr>
            </a:lvl4pPr>
            <a:lvl5pPr marL="1028598" indent="0">
              <a:buFontTx/>
              <a:buNone/>
              <a:defRPr sz="24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754789807"/>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 Categories">
    <p:spTree>
      <p:nvGrpSpPr>
        <p:cNvPr id="1" name=""/>
        <p:cNvGrpSpPr/>
        <p:nvPr/>
      </p:nvGrpSpPr>
      <p:grpSpPr>
        <a:xfrm>
          <a:off x="0" y="0"/>
          <a:ext cx="0" cy="0"/>
          <a:chOff x="0" y="0"/>
          <a:chExt cx="0" cy="0"/>
        </a:xfrm>
      </p:grpSpPr>
      <p:sp>
        <p:nvSpPr>
          <p:cNvPr id="2" name="Text Placeholder 4"/>
          <p:cNvSpPr>
            <a:spLocks noGrp="1"/>
          </p:cNvSpPr>
          <p:nvPr>
            <p:ph type="body" sz="quarter" idx="10"/>
          </p:nvPr>
        </p:nvSpPr>
        <p:spPr>
          <a:xfrm>
            <a:off x="274819" y="375657"/>
            <a:ext cx="6400613" cy="457195"/>
          </a:xfrm>
        </p:spPr>
        <p:txBody>
          <a:bodyPr lIns="182880" tIns="146304" rIns="182880" bIns="146304" anchor="ctr" anchorCtr="0"/>
          <a:lstStyle>
            <a:lvl1pPr marL="0" indent="0">
              <a:lnSpc>
                <a:spcPts val="2800"/>
              </a:lnSpc>
              <a:spcBef>
                <a:spcPts val="0"/>
              </a:spcBef>
              <a:buFontTx/>
              <a:buNone/>
              <a:defRPr sz="2400">
                <a:solidFill>
                  <a:schemeClr val="tx2"/>
                </a:solidFill>
                <a:latin typeface="+mj-lt"/>
              </a:defRPr>
            </a:lvl1pPr>
            <a:lvl2pPr marL="342867" indent="0">
              <a:buFontTx/>
              <a:buNone/>
              <a:defRPr sz="2400">
                <a:latin typeface="Segoe Pro Light"/>
              </a:defRPr>
            </a:lvl2pPr>
            <a:lvl3pPr marL="571444" indent="0">
              <a:buFontTx/>
              <a:buNone/>
              <a:defRPr sz="2400">
                <a:latin typeface="Segoe Pro Light"/>
              </a:defRPr>
            </a:lvl3pPr>
            <a:lvl4pPr marL="800021" indent="0">
              <a:buFontTx/>
              <a:buNone/>
              <a:defRPr sz="2400">
                <a:latin typeface="Segoe Pro Light"/>
              </a:defRPr>
            </a:lvl4pPr>
            <a:lvl5pPr marL="1028598" indent="0">
              <a:buFontTx/>
              <a:buNone/>
              <a:defRPr sz="2400">
                <a:latin typeface="Segoe Pro Light"/>
              </a:defRPr>
            </a:lvl5pPr>
          </a:lstStyle>
          <a:p>
            <a:pPr lvl="0"/>
            <a:r>
              <a:rPr lang="en-US" smtClean="0"/>
              <a:t>Click to edit Master text styles</a:t>
            </a:r>
          </a:p>
        </p:txBody>
      </p:sp>
      <p:sp>
        <p:nvSpPr>
          <p:cNvPr id="27" name="Text Placeholder 26"/>
          <p:cNvSpPr>
            <a:spLocks noGrp="1"/>
          </p:cNvSpPr>
          <p:nvPr>
            <p:ph type="body" sz="quarter" idx="29" hasCustomPrompt="1"/>
          </p:nvPr>
        </p:nvSpPr>
        <p:spPr>
          <a:xfrm>
            <a:off x="823336" y="1091909"/>
            <a:ext cx="2743200" cy="2743200"/>
          </a:xfrm>
        </p:spPr>
        <p:txBody>
          <a:bodyPr lIns="146304" tIns="91440" rIns="146304" bIns="91440">
            <a:noAutofit/>
          </a:bodyPr>
          <a:lstStyle>
            <a:lvl1pPr marL="0" indent="0">
              <a:buFontTx/>
              <a:buNone/>
              <a:defRPr sz="2400">
                <a:solidFill>
                  <a:schemeClr val="tx2"/>
                </a:solidFill>
                <a:latin typeface="+mj-lt"/>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a:t>
            </a:r>
            <a:r>
              <a:rPr lang="en-US" smtClean="0"/>
              <a:t>to edit </a:t>
            </a:r>
            <a:r>
              <a:rPr lang="en-US" dirty="0" smtClean="0"/>
              <a:t/>
            </a:r>
            <a:br>
              <a:rPr lang="en-US" dirty="0" smtClean="0"/>
            </a:br>
            <a:r>
              <a:rPr lang="en-US" dirty="0" smtClean="0"/>
              <a:t>Master text styles</a:t>
            </a:r>
          </a:p>
        </p:txBody>
      </p:sp>
      <p:sp>
        <p:nvSpPr>
          <p:cNvPr id="28" name="Text Placeholder 26"/>
          <p:cNvSpPr>
            <a:spLocks noGrp="1"/>
          </p:cNvSpPr>
          <p:nvPr>
            <p:ph type="body" sz="quarter" idx="30" hasCustomPrompt="1"/>
          </p:nvPr>
        </p:nvSpPr>
        <p:spPr>
          <a:xfrm>
            <a:off x="3688542" y="1091909"/>
            <a:ext cx="2742914" cy="2743200"/>
          </a:xfrm>
        </p:spPr>
        <p:txBody>
          <a:bodyPr lIns="146304" tIns="91440" rIns="146304" bIns="91440">
            <a:noAutofit/>
          </a:bodyPr>
          <a:lstStyle>
            <a:lvl1pPr marL="0" indent="0">
              <a:buFontTx/>
              <a:buNone/>
              <a:defRPr sz="2400">
                <a:solidFill>
                  <a:schemeClr val="tx2"/>
                </a:solidFill>
                <a:latin typeface="+mj-lt"/>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0" name="Text Placeholder 26"/>
          <p:cNvSpPr>
            <a:spLocks noGrp="1"/>
          </p:cNvSpPr>
          <p:nvPr>
            <p:ph type="body" sz="quarter" idx="32" hasCustomPrompt="1"/>
          </p:nvPr>
        </p:nvSpPr>
        <p:spPr>
          <a:xfrm>
            <a:off x="6553462" y="1091909"/>
            <a:ext cx="2742914" cy="2743200"/>
          </a:xfrm>
        </p:spPr>
        <p:txBody>
          <a:bodyPr lIns="146304" tIns="91440" rIns="146304" bIns="91440">
            <a:noAutofit/>
          </a:bodyPr>
          <a:lstStyle>
            <a:lvl1pPr marL="0" indent="0">
              <a:buFontTx/>
              <a:buNone/>
              <a:defRPr sz="2400">
                <a:solidFill>
                  <a:schemeClr val="tx2"/>
                </a:solidFill>
                <a:latin typeface="+mj-lt"/>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2" name="Text Placeholder 26"/>
          <p:cNvSpPr>
            <a:spLocks noGrp="1"/>
          </p:cNvSpPr>
          <p:nvPr>
            <p:ph type="body" sz="quarter" idx="33" hasCustomPrompt="1"/>
          </p:nvPr>
        </p:nvSpPr>
        <p:spPr>
          <a:xfrm>
            <a:off x="9418383" y="1091909"/>
            <a:ext cx="2742914" cy="2743200"/>
          </a:xfrm>
        </p:spPr>
        <p:txBody>
          <a:bodyPr lIns="146304" tIns="91440" rIns="146304" bIns="91440">
            <a:noAutofit/>
          </a:bodyPr>
          <a:lstStyle>
            <a:lvl1pPr marL="0" indent="0">
              <a:buFontTx/>
              <a:buNone/>
              <a:defRPr sz="2400">
                <a:solidFill>
                  <a:schemeClr val="tx2"/>
                </a:solidFill>
                <a:latin typeface="+mj-lt"/>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7" name="Text Placeholder 26"/>
          <p:cNvSpPr>
            <a:spLocks noGrp="1"/>
          </p:cNvSpPr>
          <p:nvPr>
            <p:ph type="body" sz="quarter" idx="38" hasCustomPrompt="1"/>
          </p:nvPr>
        </p:nvSpPr>
        <p:spPr>
          <a:xfrm>
            <a:off x="823336" y="3954455"/>
            <a:ext cx="2743200" cy="2560671"/>
          </a:xfrm>
        </p:spPr>
        <p:txBody>
          <a:bodyPr lIns="182880" tIns="146304" bIns="146304">
            <a:noAutofit/>
          </a:bodyPr>
          <a:lstStyle>
            <a:lvl1pPr marL="0" indent="0">
              <a:lnSpc>
                <a:spcPct val="90000"/>
              </a:lnSpc>
              <a:spcBef>
                <a:spcPts val="300"/>
              </a:spcBef>
              <a:spcAft>
                <a:spcPts val="600"/>
              </a:spcAft>
              <a:buFontTx/>
              <a:buNone/>
              <a:defRPr sz="1200" b="0">
                <a:solidFill>
                  <a:schemeClr val="tx2"/>
                </a:solidFill>
                <a:latin typeface="+mn-lt"/>
                <a:cs typeface="Segoe Pro"/>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43" name="Text Placeholder 26"/>
          <p:cNvSpPr>
            <a:spLocks noGrp="1"/>
          </p:cNvSpPr>
          <p:nvPr>
            <p:ph type="body" sz="quarter" idx="39" hasCustomPrompt="1"/>
          </p:nvPr>
        </p:nvSpPr>
        <p:spPr>
          <a:xfrm>
            <a:off x="3688627" y="3954457"/>
            <a:ext cx="2742914" cy="2560643"/>
          </a:xfrm>
        </p:spPr>
        <p:txBody>
          <a:bodyPr lIns="182880" tIns="146304" bIns="146304">
            <a:noAutofit/>
          </a:bodyPr>
          <a:lstStyle>
            <a:lvl1pPr marL="0" indent="0">
              <a:lnSpc>
                <a:spcPts val="1440"/>
              </a:lnSpc>
              <a:spcBef>
                <a:spcPts val="300"/>
              </a:spcBef>
              <a:spcAft>
                <a:spcPts val="600"/>
              </a:spcAft>
              <a:buFontTx/>
              <a:buNone/>
              <a:defRPr sz="1200" b="0">
                <a:solidFill>
                  <a:schemeClr val="tx2"/>
                </a:solidFill>
                <a:latin typeface="+mn-lt"/>
                <a:cs typeface="Segoe Pro"/>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45" name="Text Placeholder 26"/>
          <p:cNvSpPr>
            <a:spLocks noGrp="1"/>
          </p:cNvSpPr>
          <p:nvPr>
            <p:ph type="body" sz="quarter" idx="41" hasCustomPrompt="1"/>
          </p:nvPr>
        </p:nvSpPr>
        <p:spPr>
          <a:xfrm>
            <a:off x="9418638" y="3954457"/>
            <a:ext cx="2742914" cy="2560643"/>
          </a:xfrm>
        </p:spPr>
        <p:txBody>
          <a:bodyPr lIns="182880" tIns="146304" bIns="146304">
            <a:noAutofit/>
          </a:bodyPr>
          <a:lstStyle>
            <a:lvl1pPr marL="0" indent="0">
              <a:lnSpc>
                <a:spcPts val="1440"/>
              </a:lnSpc>
              <a:spcBef>
                <a:spcPts val="300"/>
              </a:spcBef>
              <a:spcAft>
                <a:spcPts val="600"/>
              </a:spcAft>
              <a:buFontTx/>
              <a:buNone/>
              <a:defRPr sz="1200" b="0">
                <a:solidFill>
                  <a:schemeClr val="tx2"/>
                </a:solidFill>
                <a:latin typeface="Segoe Pro"/>
                <a:cs typeface="Segoe Pro"/>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1" name="Text Placeholder 26"/>
          <p:cNvSpPr>
            <a:spLocks noGrp="1"/>
          </p:cNvSpPr>
          <p:nvPr>
            <p:ph type="body" sz="quarter" idx="42" hasCustomPrompt="1"/>
          </p:nvPr>
        </p:nvSpPr>
        <p:spPr>
          <a:xfrm>
            <a:off x="6553632" y="3954457"/>
            <a:ext cx="2742914" cy="2560643"/>
          </a:xfrm>
        </p:spPr>
        <p:txBody>
          <a:bodyPr lIns="182880" tIns="146304" bIns="146304">
            <a:noAutofit/>
          </a:bodyPr>
          <a:lstStyle>
            <a:lvl1pPr marL="0" indent="0">
              <a:lnSpc>
                <a:spcPts val="1440"/>
              </a:lnSpc>
              <a:spcBef>
                <a:spcPts val="300"/>
              </a:spcBef>
              <a:spcAft>
                <a:spcPts val="600"/>
              </a:spcAft>
              <a:buFontTx/>
              <a:buNone/>
              <a:defRPr sz="1200" b="0">
                <a:solidFill>
                  <a:schemeClr val="tx2"/>
                </a:solidFill>
                <a:latin typeface="+mn-lt"/>
                <a:cs typeface="Segoe Pro"/>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 name="Footer Placeholder 2"/>
          <p:cNvSpPr>
            <a:spLocks noGrp="1"/>
          </p:cNvSpPr>
          <p:nvPr>
            <p:ph type="ftr" sz="quarter" idx="43"/>
          </p:nvPr>
        </p:nvSpPr>
        <p:spPr/>
        <p:txBody>
          <a:bodyPr/>
          <a:lstStyle>
            <a:lvl1pPr>
              <a:defRPr>
                <a:solidFill>
                  <a:srgbClr val="505050"/>
                </a:solidFill>
              </a:defRPr>
            </a:lvl1pPr>
          </a:lstStyle>
          <a:p>
            <a:r>
              <a:rPr smtClean="0"/>
              <a:t>Microsoft Confidential</a:t>
            </a:r>
            <a:endParaRPr/>
          </a:p>
        </p:txBody>
      </p:sp>
      <p:sp>
        <p:nvSpPr>
          <p:cNvPr id="4" name="Slide Number Placeholder 3"/>
          <p:cNvSpPr>
            <a:spLocks noGrp="1"/>
          </p:cNvSpPr>
          <p:nvPr>
            <p:ph type="sldNum" sz="quarter" idx="44"/>
          </p:nvPr>
        </p:nvSpPr>
        <p:spPr/>
        <p:txBody>
          <a:bodyPr/>
          <a:lstStyle>
            <a:lvl1pPr>
              <a:defRPr>
                <a:solidFill>
                  <a:srgbClr val="505050"/>
                </a:solidFill>
              </a:defRPr>
            </a:lvl1pPr>
          </a:lstStyle>
          <a:p>
            <a:fld id="{27258FFF-F925-446B-8502-81C933981705}" type="slidenum">
              <a:rPr smtClean="0"/>
              <a:pPr/>
              <a:t>‹#›</a:t>
            </a:fld>
            <a:endParaRPr/>
          </a:p>
        </p:txBody>
      </p:sp>
    </p:spTree>
    <p:extLst>
      <p:ext uri="{BB962C8B-B14F-4D97-AF65-F5344CB8AC3E}">
        <p14:creationId xmlns:p14="http://schemas.microsoft.com/office/powerpoint/2010/main" val="58899047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3" name="Slide Number Placeholder 2"/>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Tree>
    <p:extLst>
      <p:ext uri="{BB962C8B-B14F-4D97-AF65-F5344CB8AC3E}">
        <p14:creationId xmlns:p14="http://schemas.microsoft.com/office/powerpoint/2010/main" val="16928507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ay Background &amp; Tiles">
    <p:bg>
      <p:bgPr>
        <a:solidFill>
          <a:srgbClr val="505050"/>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3" name="Slide Number Placeholder 2"/>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grpSp>
        <p:nvGrpSpPr>
          <p:cNvPr id="13" name="Group 12"/>
          <p:cNvGrpSpPr/>
          <p:nvPr userDrawn="1"/>
        </p:nvGrpSpPr>
        <p:grpSpPr>
          <a:xfrm>
            <a:off x="278608" y="296863"/>
            <a:ext cx="11887200" cy="6247693"/>
            <a:chOff x="274638" y="297107"/>
            <a:chExt cx="11887200" cy="6247693"/>
          </a:xfrm>
        </p:grpSpPr>
        <p:pic>
          <p:nvPicPr>
            <p:cNvPr id="4" name="Picture 3"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638" y="298483"/>
              <a:ext cx="3657356" cy="3657356"/>
            </a:xfrm>
            <a:prstGeom prst="rect">
              <a:avLst/>
            </a:prstGeom>
          </p:spPr>
        </p:pic>
        <p:pic>
          <p:nvPicPr>
            <p:cNvPr id="5" name="Picture 4"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89838" y="298727"/>
              <a:ext cx="3657356" cy="3657356"/>
            </a:xfrm>
            <a:prstGeom prst="rect">
              <a:avLst/>
            </a:prstGeom>
          </p:spPr>
        </p:pic>
        <p:pic>
          <p:nvPicPr>
            <p:cNvPr id="6" name="Picture 5"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32482" y="298483"/>
              <a:ext cx="3657356" cy="3657356"/>
            </a:xfrm>
            <a:prstGeom prst="rect">
              <a:avLst/>
            </a:prstGeom>
          </p:spPr>
        </p:pic>
        <p:pic>
          <p:nvPicPr>
            <p:cNvPr id="7" name="Picture 6" descr="NewGridTile_8x8.png"/>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274882" y="3954584"/>
              <a:ext cx="3657356" cy="2583015"/>
            </a:xfrm>
            <a:prstGeom prst="rect">
              <a:avLst/>
            </a:prstGeom>
          </p:spPr>
        </p:pic>
        <p:pic>
          <p:nvPicPr>
            <p:cNvPr id="8" name="Picture 7"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7589838" y="3954707"/>
              <a:ext cx="3657356" cy="2590093"/>
            </a:xfrm>
            <a:prstGeom prst="rect">
              <a:avLst/>
            </a:prstGeom>
          </p:spPr>
        </p:pic>
        <p:pic>
          <p:nvPicPr>
            <p:cNvPr id="9" name="Picture 8"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3932482" y="3954463"/>
              <a:ext cx="3657356" cy="2590337"/>
            </a:xfrm>
            <a:prstGeom prst="rect">
              <a:avLst/>
            </a:prstGeom>
          </p:spPr>
        </p:pic>
        <p:pic>
          <p:nvPicPr>
            <p:cNvPr id="11" name="Picture 10" descr="NewGridTile_8x8.png"/>
            <p:cNvPicPr>
              <a:picLocks noChangeAspect="1"/>
            </p:cNvPicPr>
            <p:nvPr userDrawn="1"/>
          </p:nvPicPr>
          <p:blipFill rotWithShape="1">
            <a:blip r:embed="rId5" cstate="screen">
              <a:extLst>
                <a:ext uri="{28A0092B-C50C-407E-A947-70E740481C1C}">
                  <a14:useLocalDpi xmlns:a14="http://schemas.microsoft.com/office/drawing/2010/main" val="0"/>
                </a:ext>
              </a:extLst>
            </a:blip>
            <a:srcRect/>
            <a:stretch/>
          </p:blipFill>
          <p:spPr>
            <a:xfrm>
              <a:off x="11247438" y="297107"/>
              <a:ext cx="914400" cy="3657356"/>
            </a:xfrm>
            <a:prstGeom prst="rect">
              <a:avLst/>
            </a:prstGeom>
          </p:spPr>
        </p:pic>
        <p:pic>
          <p:nvPicPr>
            <p:cNvPr id="12" name="Picture 11" descr="NewGridTile_8x8.png"/>
            <p:cNvPicPr>
              <a:picLocks noChangeAspect="1"/>
            </p:cNvPicPr>
            <p:nvPr userDrawn="1"/>
          </p:nvPicPr>
          <p:blipFill rotWithShape="1">
            <a:blip r:embed="rId6" cstate="screen">
              <a:extLst>
                <a:ext uri="{28A0092B-C50C-407E-A947-70E740481C1C}">
                  <a14:useLocalDpi xmlns:a14="http://schemas.microsoft.com/office/drawing/2010/main" val="0"/>
                </a:ext>
              </a:extLst>
            </a:blip>
            <a:srcRect/>
            <a:stretch/>
          </p:blipFill>
          <p:spPr>
            <a:xfrm>
              <a:off x="11247438" y="3952515"/>
              <a:ext cx="914400" cy="2590093"/>
            </a:xfrm>
            <a:prstGeom prst="rect">
              <a:avLst/>
            </a:prstGeom>
          </p:spPr>
        </p:pic>
      </p:grpSp>
      <p:sp>
        <p:nvSpPr>
          <p:cNvPr id="14" name="Text Placeholder 4"/>
          <p:cNvSpPr>
            <a:spLocks noGrp="1"/>
          </p:cNvSpPr>
          <p:nvPr>
            <p:ph type="body" sz="quarter" idx="13"/>
          </p:nvPr>
        </p:nvSpPr>
        <p:spPr>
          <a:xfrm>
            <a:off x="274638" y="2122379"/>
            <a:ext cx="11887200" cy="1828800"/>
          </a:xfrm>
        </p:spPr>
        <p:txBody>
          <a:bodyPr lIns="146304" tIns="91440" rIns="146304" bIns="91440"/>
          <a:lstStyle>
            <a:lvl1pPr marL="0" indent="0">
              <a:lnSpc>
                <a:spcPct val="90000"/>
              </a:lnSpc>
              <a:buFontTx/>
              <a:buNone/>
              <a:defRPr sz="8800" b="0">
                <a:solidFill>
                  <a:schemeClr val="bg1"/>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191084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ay Background No Tiles">
    <p:bg>
      <p:bgPr>
        <a:solidFill>
          <a:srgbClr val="505050"/>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3" name="Slide Number Placeholder 2"/>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14" name="Text Placeholder 4"/>
          <p:cNvSpPr>
            <a:spLocks noGrp="1"/>
          </p:cNvSpPr>
          <p:nvPr>
            <p:ph type="body" sz="quarter" idx="13"/>
          </p:nvPr>
        </p:nvSpPr>
        <p:spPr>
          <a:xfrm>
            <a:off x="274638" y="2122379"/>
            <a:ext cx="11887200" cy="1828800"/>
          </a:xfrm>
        </p:spPr>
        <p:txBody>
          <a:bodyPr lIns="146304" tIns="91440" rIns="146304" bIns="91440"/>
          <a:lstStyle>
            <a:lvl1pPr marL="0" indent="0">
              <a:lnSpc>
                <a:spcPct val="90000"/>
              </a:lnSpc>
              <a:buFontTx/>
              <a:buNone/>
              <a:defRPr sz="8800" b="0">
                <a:solidFill>
                  <a:schemeClr val="bg1"/>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153268794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4pt Text- Gray Background">
    <p:bg>
      <p:bgPr>
        <a:solidFill>
          <a:srgbClr val="505050"/>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3" name="Slide Number Placeholder 2"/>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4" name="Text Placeholder 4"/>
          <p:cNvSpPr>
            <a:spLocks noGrp="1"/>
          </p:cNvSpPr>
          <p:nvPr>
            <p:ph type="body" sz="quarter" idx="13"/>
          </p:nvPr>
        </p:nvSpPr>
        <p:spPr>
          <a:xfrm>
            <a:off x="274638" y="296863"/>
            <a:ext cx="11887200" cy="1828800"/>
          </a:xfrm>
        </p:spPr>
        <p:txBody>
          <a:bodyPr lIns="146304" tIns="91440" rIns="146304" bIns="91440"/>
          <a:lstStyle>
            <a:lvl1pPr marL="0" indent="0">
              <a:lnSpc>
                <a:spcPct val="90000"/>
              </a:lnSpc>
              <a:buFontTx/>
              <a:buNone/>
              <a:defRPr sz="5400">
                <a:solidFill>
                  <a:schemeClr val="bg1"/>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3981561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ank You Slide Soli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2674311"/>
            <a:ext cx="11228387" cy="1737340"/>
          </a:xfrm>
        </p:spPr>
        <p:txBody>
          <a:bodyPr anchor="ctr"/>
          <a:lstStyle>
            <a:lvl1pPr>
              <a:defRPr sz="6000">
                <a:solidFill>
                  <a:schemeClr val="tx2"/>
                </a:solidFill>
              </a:defRPr>
            </a:lvl1pPr>
          </a:lstStyle>
          <a:p>
            <a:r>
              <a:rPr lang="en-US" smtClean="0"/>
              <a:t>Thank you</a:t>
            </a:r>
            <a:endParaRPr lang="en-US"/>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80440" y="492475"/>
            <a:ext cx="1250445" cy="266701"/>
          </a:xfrm>
          <a:prstGeom prst="rect">
            <a:avLst/>
          </a:prstGeom>
        </p:spPr>
      </p:pic>
    </p:spTree>
    <p:extLst>
      <p:ext uri="{BB962C8B-B14F-4D97-AF65-F5344CB8AC3E}">
        <p14:creationId xmlns:p14="http://schemas.microsoft.com/office/powerpoint/2010/main" val="5013793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95992921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a:xfrm>
            <a:off x="855010" y="6482891"/>
            <a:ext cx="2798207" cy="372394"/>
          </a:xfrm>
          <a:prstGeom prst="rect">
            <a:avLst/>
          </a:prstGeom>
        </p:spPr>
        <p:txBody>
          <a:bodyPr lIns="93252" tIns="46624" rIns="93252" bIns="46624"/>
          <a:lstStyle/>
          <a:p>
            <a:pPr defTabSz="932513"/>
            <a:fld id="{60825BBD-C3A3-48DA-A0A2-ECF271ED4CF2}" type="datetimeFigureOut">
              <a:rPr lang="nl-BE" smtClean="0">
                <a:solidFill>
                  <a:srgbClr val="505050"/>
                </a:solidFill>
              </a:rPr>
              <a:pPr defTabSz="932513"/>
              <a:t>28/03/2014</a:t>
            </a:fld>
            <a:endParaRPr lang="nl-BE">
              <a:solidFill>
                <a:srgbClr val="505050"/>
              </a:solidFill>
            </a:endParaRPr>
          </a:p>
        </p:txBody>
      </p:sp>
      <p:sp>
        <p:nvSpPr>
          <p:cNvPr id="5" name="Footer Placeholder 4"/>
          <p:cNvSpPr>
            <a:spLocks noGrp="1"/>
          </p:cNvSpPr>
          <p:nvPr>
            <p:ph type="ftr" sz="quarter" idx="11"/>
          </p:nvPr>
        </p:nvSpPr>
        <p:spPr>
          <a:xfrm>
            <a:off x="4119583" y="6482891"/>
            <a:ext cx="4197310" cy="372394"/>
          </a:xfrm>
          <a:prstGeom prst="rect">
            <a:avLst/>
          </a:prstGeom>
        </p:spPr>
        <p:txBody>
          <a:bodyPr lIns="93252" tIns="46624" rIns="93252" bIns="46624"/>
          <a:lstStyle/>
          <a:p>
            <a:pPr defTabSz="932513"/>
            <a:endParaRPr lang="nl-BE">
              <a:solidFill>
                <a:srgbClr val="505050"/>
              </a:solidFill>
            </a:endParaRPr>
          </a:p>
        </p:txBody>
      </p:sp>
      <p:sp>
        <p:nvSpPr>
          <p:cNvPr id="6" name="Slide Number Placeholder 5"/>
          <p:cNvSpPr>
            <a:spLocks noGrp="1"/>
          </p:cNvSpPr>
          <p:nvPr>
            <p:ph type="sldNum" sz="quarter" idx="12"/>
          </p:nvPr>
        </p:nvSpPr>
        <p:spPr>
          <a:xfrm>
            <a:off x="8783260" y="6482891"/>
            <a:ext cx="2798207" cy="372394"/>
          </a:xfrm>
          <a:prstGeom prst="rect">
            <a:avLst/>
          </a:prstGeom>
        </p:spPr>
        <p:txBody>
          <a:bodyPr lIns="93252" tIns="46624" rIns="93252" bIns="46624"/>
          <a:lstStyle/>
          <a:p>
            <a:pPr defTabSz="932513"/>
            <a:fld id="{5D05ADC2-0A14-47B1-9AE7-B39A65BE0591}" type="slidenum">
              <a:rPr lang="nl-BE" smtClean="0">
                <a:solidFill>
                  <a:srgbClr val="505050"/>
                </a:solidFill>
              </a:rPr>
              <a:pPr defTabSz="932513"/>
              <a:t>‹#›</a:t>
            </a:fld>
            <a:endParaRPr lang="nl-BE">
              <a:solidFill>
                <a:srgbClr val="505050"/>
              </a:solidFill>
            </a:endParaRPr>
          </a:p>
        </p:txBody>
      </p:sp>
    </p:spTree>
    <p:extLst>
      <p:ext uri="{BB962C8B-B14F-4D97-AF65-F5344CB8AC3E}">
        <p14:creationId xmlns:p14="http://schemas.microsoft.com/office/powerpoint/2010/main" val="394586206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art 2">
    <p:spTree>
      <p:nvGrpSpPr>
        <p:cNvPr id="1" name=""/>
        <p:cNvGrpSpPr/>
        <p:nvPr/>
      </p:nvGrpSpPr>
      <p:grpSpPr>
        <a:xfrm>
          <a:off x="0" y="0"/>
          <a:ext cx="0" cy="0"/>
          <a:chOff x="0" y="0"/>
          <a:chExt cx="0" cy="0"/>
        </a:xfrm>
      </p:grpSpPr>
      <p:pic>
        <p:nvPicPr>
          <p:cNvPr id="6" name="Picture Placeholder 3"/>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flipH="1">
            <a:off x="-7372" y="0"/>
            <a:ext cx="12534900" cy="6994526"/>
          </a:xfrm>
          <a:prstGeom prst="rect">
            <a:avLst/>
          </a:prstGeom>
        </p:spPr>
      </p:pic>
      <p:sp>
        <p:nvSpPr>
          <p:cNvPr id="2" name="Title 1"/>
          <p:cNvSpPr>
            <a:spLocks noGrp="1"/>
          </p:cNvSpPr>
          <p:nvPr>
            <p:ph type="ctrTitle" hasCustomPrompt="1"/>
          </p:nvPr>
        </p:nvSpPr>
        <p:spPr>
          <a:xfrm>
            <a:off x="274638" y="2142636"/>
            <a:ext cx="11228387" cy="1720381"/>
          </a:xfrm>
        </p:spPr>
        <p:txBody>
          <a:bodyPr/>
          <a:lstStyle>
            <a:lvl1pPr>
              <a:defRPr sz="6000"/>
            </a:lvl1pPr>
          </a:lstStyle>
          <a:p>
            <a:r>
              <a:rPr lang="en-US" smtClean="0"/>
              <a:t>Lorem ipsum</a:t>
            </a:r>
            <a:br>
              <a:rPr lang="en-US" smtClean="0"/>
            </a:br>
            <a:r>
              <a:rPr lang="en-US" smtClean="0"/>
              <a:t>dolor amet</a:t>
            </a:r>
            <a:endParaRPr lang="en-US"/>
          </a:p>
        </p:txBody>
      </p:sp>
      <p:sp>
        <p:nvSpPr>
          <p:cNvPr id="3" name="Subtitle 2"/>
          <p:cNvSpPr>
            <a:spLocks noGrp="1"/>
          </p:cNvSpPr>
          <p:nvPr>
            <p:ph type="subTitle" idx="1" hasCustomPrompt="1"/>
          </p:nvPr>
        </p:nvSpPr>
        <p:spPr>
          <a:xfrm>
            <a:off x="274702" y="3954463"/>
            <a:ext cx="8705850" cy="1055382"/>
          </a:xfrm>
        </p:spPr>
        <p:txBody>
          <a:bodyPr/>
          <a:lstStyle>
            <a:lvl1pPr marL="0" indent="0" algn="l">
              <a:buNone/>
              <a:defRPr sz="220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Speaker Name</a:t>
            </a:r>
            <a:br>
              <a:rPr lang="en-US" smtClean="0"/>
            </a:br>
            <a:r>
              <a:rPr lang="en-US" smtClean="0"/>
              <a:t>Date</a:t>
            </a:r>
          </a:p>
        </p:txBody>
      </p:sp>
      <p:pic>
        <p:nvPicPr>
          <p:cNvPr id="8" name="Picture 7"/>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480241" y="479775"/>
            <a:ext cx="1300462" cy="277369"/>
          </a:xfrm>
          <a:prstGeom prst="rect">
            <a:avLst/>
          </a:prstGeom>
        </p:spPr>
      </p:pic>
    </p:spTree>
    <p:extLst>
      <p:ext uri="{BB962C8B-B14F-4D97-AF65-F5344CB8AC3E}">
        <p14:creationId xmlns:p14="http://schemas.microsoft.com/office/powerpoint/2010/main" val="160759652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Red Tile Titl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651570" cy="6994526"/>
          </a:xfrm>
          <a:prstGeom prst="rect">
            <a:avLst/>
          </a:prstGeom>
        </p:spPr>
      </p:pic>
      <p:sp>
        <p:nvSpPr>
          <p:cNvPr id="7" name="Rectangle 6"/>
          <p:cNvSpPr/>
          <p:nvPr userDrawn="1"/>
        </p:nvSpPr>
        <p:spPr bwMode="auto">
          <a:xfrm>
            <a:off x="274638" y="296863"/>
            <a:ext cx="5486400" cy="5486400"/>
          </a:xfrm>
          <a:prstGeom prst="rect">
            <a:avLst/>
          </a:prstGeom>
          <a:solidFill>
            <a:schemeClr val="accent4">
              <a:alpha val="9098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ctrTitle" hasCustomPrompt="1"/>
          </p:nvPr>
        </p:nvSpPr>
        <p:spPr>
          <a:xfrm>
            <a:off x="274639" y="2142636"/>
            <a:ext cx="5303526" cy="1720381"/>
          </a:xfrm>
          <a:prstGeom prst="rect">
            <a:avLst/>
          </a:prstGeom>
        </p:spPr>
        <p:txBody>
          <a:bodyPr lIns="146304" tIns="91440" rIns="146304" bIns="91440"/>
          <a:lstStyle>
            <a:lvl1pPr algn="l">
              <a:defRPr sz="6000">
                <a:solidFill>
                  <a:schemeClr val="bg1"/>
                </a:solidFill>
              </a:defRPr>
            </a:lvl1pPr>
          </a:lstStyle>
          <a:p>
            <a:r>
              <a:rPr lang="en-US" smtClean="0"/>
              <a:t>Lorem ipsum</a:t>
            </a:r>
            <a:br>
              <a:rPr lang="en-US" smtClean="0"/>
            </a:br>
            <a:r>
              <a:rPr lang="en-US" smtClean="0"/>
              <a:t>dolor amet</a:t>
            </a:r>
            <a:endParaRPr lang="en-US"/>
          </a:p>
        </p:txBody>
      </p:sp>
      <p:sp>
        <p:nvSpPr>
          <p:cNvPr id="3" name="Subtitle 2"/>
          <p:cNvSpPr>
            <a:spLocks noGrp="1"/>
          </p:cNvSpPr>
          <p:nvPr>
            <p:ph type="subTitle" idx="1" hasCustomPrompt="1"/>
          </p:nvPr>
        </p:nvSpPr>
        <p:spPr>
          <a:xfrm>
            <a:off x="274702" y="3954463"/>
            <a:ext cx="5303462" cy="1055382"/>
          </a:xfrm>
          <a:prstGeom prst="rect">
            <a:avLst/>
          </a:prstGeom>
        </p:spPr>
        <p:txBody>
          <a:bodyPr lIns="182880" tIns="146304" rIns="182880" bIns="146304"/>
          <a:lstStyle>
            <a:lvl1pPr marL="0" indent="0" algn="l">
              <a:lnSpc>
                <a:spcPct val="90000"/>
              </a:lnSpc>
              <a:buNone/>
              <a:defRPr sz="22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Speaker Name</a:t>
            </a:r>
            <a:br>
              <a:rPr lang="en-US" smtClean="0"/>
            </a:br>
            <a:r>
              <a:rPr lang="en-US" smtClean="0"/>
              <a:t>Date</a:t>
            </a:r>
          </a:p>
        </p:txBody>
      </p:sp>
      <p:pic>
        <p:nvPicPr>
          <p:cNvPr id="10" name="Picture 9"/>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961731" y="449437"/>
            <a:ext cx="1304123" cy="285764"/>
          </a:xfrm>
          <a:prstGeom prst="rect">
            <a:avLst/>
          </a:prstGeom>
        </p:spPr>
      </p:pic>
    </p:spTree>
    <p:extLst>
      <p:ext uri="{BB962C8B-B14F-4D97-AF65-F5344CB8AC3E}">
        <p14:creationId xmlns:p14="http://schemas.microsoft.com/office/powerpoint/2010/main" val="4011197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hort Quote">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436475" cy="6994525"/>
          </a:xfrm>
          <a:prstGeom prst="rect">
            <a:avLst/>
          </a:prstGeom>
        </p:spPr>
      </p:pic>
      <p:sp>
        <p:nvSpPr>
          <p:cNvPr id="2" name="Footer Placeholder 1"/>
          <p:cNvSpPr>
            <a:spLocks noGrp="1"/>
          </p:cNvSpPr>
          <p:nvPr>
            <p:ph type="ftr" sz="quarter" idx="12"/>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5" name="Slide Number Placeholder 4"/>
          <p:cNvSpPr>
            <a:spLocks noGrp="1"/>
          </p:cNvSpPr>
          <p:nvPr>
            <p:ph type="sldNum" sz="quarter" idx="13"/>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6" name="Text Placeholder 5"/>
          <p:cNvSpPr>
            <a:spLocks noGrp="1"/>
          </p:cNvSpPr>
          <p:nvPr>
            <p:ph type="body" sz="quarter" idx="14" hasCustomPrompt="1"/>
          </p:nvPr>
        </p:nvSpPr>
        <p:spPr>
          <a:xfrm>
            <a:off x="4426014" y="3628284"/>
            <a:ext cx="2249424" cy="2249424"/>
          </a:xfrm>
          <a:solidFill>
            <a:schemeClr val="accent3"/>
          </a:solidFill>
        </p:spPr>
        <p:txBody>
          <a:bodyPr/>
          <a:lstStyle>
            <a:lvl1pPr marL="0" indent="0">
              <a:lnSpc>
                <a:spcPts val="3700"/>
              </a:lnSpc>
              <a:spcBef>
                <a:spcPts val="0"/>
              </a:spcBef>
              <a:buNone/>
              <a:defRPr sz="3200">
                <a:solidFill>
                  <a:schemeClr val="bg1"/>
                </a:solidFill>
              </a:defRPr>
            </a:lvl1pPr>
            <a:lvl2pPr marL="342900" indent="0">
              <a:buNone/>
              <a:defRPr sz="3200"/>
            </a:lvl2pPr>
            <a:lvl3pPr marL="571500" indent="0">
              <a:buNone/>
              <a:defRPr sz="3200"/>
            </a:lvl3pPr>
            <a:lvl4pPr marL="800100" indent="0">
              <a:buNone/>
              <a:defRPr sz="3200"/>
            </a:lvl4pPr>
            <a:lvl5pPr marL="1028700" indent="0">
              <a:buNone/>
              <a:defRPr sz="3200"/>
            </a:lvl5pPr>
          </a:lstStyle>
          <a:p>
            <a:pPr lvl="0"/>
            <a:r>
              <a:rPr lang="en-US" smtClean="0"/>
              <a:t>Quote</a:t>
            </a:r>
          </a:p>
          <a:p>
            <a:pPr lvl="0"/>
            <a:r>
              <a:rPr lang="en-US" smtClean="0"/>
              <a:t>statement</a:t>
            </a:r>
          </a:p>
          <a:p>
            <a:pPr lvl="0"/>
            <a:r>
              <a:rPr lang="en-US" smtClean="0"/>
              <a:t>here</a:t>
            </a:r>
            <a:endParaRPr lang="en-US"/>
          </a:p>
        </p:txBody>
      </p:sp>
      <p:sp>
        <p:nvSpPr>
          <p:cNvPr id="20" name="Text Placeholder 5"/>
          <p:cNvSpPr>
            <a:spLocks noGrp="1"/>
          </p:cNvSpPr>
          <p:nvPr>
            <p:ph type="body" sz="quarter" idx="15" hasCustomPrompt="1"/>
          </p:nvPr>
        </p:nvSpPr>
        <p:spPr>
          <a:xfrm>
            <a:off x="6033080" y="723012"/>
            <a:ext cx="640080" cy="640080"/>
          </a:xfrm>
          <a:solidFill>
            <a:schemeClr val="accent3"/>
          </a:solidFill>
        </p:spPr>
        <p:txBody>
          <a:bodyPr anchor="ctr"/>
          <a:lstStyle>
            <a:lvl1pPr marL="0" indent="0">
              <a:lnSpc>
                <a:spcPts val="600"/>
              </a:lnSpc>
              <a:spcBef>
                <a:spcPts val="0"/>
              </a:spcBef>
              <a:buNone/>
              <a:defRPr sz="600">
                <a:solidFill>
                  <a:schemeClr val="bg1"/>
                </a:solidFill>
              </a:defRPr>
            </a:lvl1pPr>
            <a:lvl2pPr marL="342900" indent="0">
              <a:buNone/>
              <a:defRPr sz="3200"/>
            </a:lvl2pPr>
            <a:lvl3pPr marL="571500" indent="0">
              <a:buNone/>
              <a:defRPr sz="3200"/>
            </a:lvl3pPr>
            <a:lvl4pPr marL="800100" indent="0">
              <a:buNone/>
              <a:defRPr sz="3200"/>
            </a:lvl4pPr>
            <a:lvl5pPr marL="1028700" indent="0">
              <a:buNone/>
              <a:defRPr sz="3200"/>
            </a:lvl5pPr>
          </a:lstStyle>
          <a:p>
            <a:pPr lvl="0"/>
            <a:r>
              <a:rPr lang="en-US" smtClean="0"/>
              <a:t> </a:t>
            </a:r>
            <a:endParaRPr lang="en-US"/>
          </a:p>
        </p:txBody>
      </p:sp>
      <p:sp>
        <p:nvSpPr>
          <p:cNvPr id="21" name="Text Placeholder 5"/>
          <p:cNvSpPr>
            <a:spLocks noGrp="1"/>
          </p:cNvSpPr>
          <p:nvPr>
            <p:ph type="body" sz="quarter" idx="16" hasCustomPrompt="1"/>
          </p:nvPr>
        </p:nvSpPr>
        <p:spPr>
          <a:xfrm>
            <a:off x="9418638" y="723012"/>
            <a:ext cx="640080" cy="640080"/>
          </a:xfrm>
          <a:solidFill>
            <a:schemeClr val="accent3"/>
          </a:solidFill>
        </p:spPr>
        <p:txBody>
          <a:bodyPr anchor="ctr"/>
          <a:lstStyle>
            <a:lvl1pPr marL="0" indent="0">
              <a:lnSpc>
                <a:spcPts val="600"/>
              </a:lnSpc>
              <a:spcBef>
                <a:spcPts val="0"/>
              </a:spcBef>
              <a:buNone/>
              <a:defRPr sz="600">
                <a:solidFill>
                  <a:schemeClr val="bg1"/>
                </a:solidFill>
              </a:defRPr>
            </a:lvl1pPr>
            <a:lvl2pPr marL="342900" indent="0">
              <a:buNone/>
              <a:defRPr sz="3200"/>
            </a:lvl2pPr>
            <a:lvl3pPr marL="571500" indent="0">
              <a:buNone/>
              <a:defRPr sz="3200"/>
            </a:lvl3pPr>
            <a:lvl4pPr marL="800100" indent="0">
              <a:buNone/>
              <a:defRPr sz="3200"/>
            </a:lvl4pPr>
            <a:lvl5pPr marL="1028700" indent="0">
              <a:buNone/>
              <a:defRPr sz="3200"/>
            </a:lvl5pPr>
          </a:lstStyle>
          <a:p>
            <a:pPr lvl="0"/>
            <a:r>
              <a:rPr lang="en-US" smtClean="0"/>
              <a:t> </a:t>
            </a:r>
            <a:endParaRPr lang="en-US"/>
          </a:p>
        </p:txBody>
      </p:sp>
      <p:sp>
        <p:nvSpPr>
          <p:cNvPr id="22" name="Text Placeholder 5"/>
          <p:cNvSpPr>
            <a:spLocks noGrp="1"/>
          </p:cNvSpPr>
          <p:nvPr>
            <p:ph type="body" sz="quarter" idx="17" hasCustomPrompt="1"/>
          </p:nvPr>
        </p:nvSpPr>
        <p:spPr>
          <a:xfrm>
            <a:off x="9418638" y="3631833"/>
            <a:ext cx="640080" cy="640080"/>
          </a:xfrm>
          <a:solidFill>
            <a:schemeClr val="accent3"/>
          </a:solidFill>
        </p:spPr>
        <p:txBody>
          <a:bodyPr anchor="ctr"/>
          <a:lstStyle>
            <a:lvl1pPr marL="0" indent="0">
              <a:lnSpc>
                <a:spcPts val="600"/>
              </a:lnSpc>
              <a:spcBef>
                <a:spcPts val="0"/>
              </a:spcBef>
              <a:buNone/>
              <a:defRPr sz="600">
                <a:solidFill>
                  <a:schemeClr val="bg1"/>
                </a:solidFill>
              </a:defRPr>
            </a:lvl1pPr>
            <a:lvl2pPr marL="342900" indent="0">
              <a:buNone/>
              <a:defRPr sz="3200"/>
            </a:lvl2pPr>
            <a:lvl3pPr marL="571500" indent="0">
              <a:buNone/>
              <a:defRPr sz="3200"/>
            </a:lvl3pPr>
            <a:lvl4pPr marL="800100" indent="0">
              <a:buNone/>
              <a:defRPr sz="3200"/>
            </a:lvl4pPr>
            <a:lvl5pPr marL="1028700" indent="0">
              <a:buNone/>
              <a:defRPr sz="3200"/>
            </a:lvl5pPr>
          </a:lstStyle>
          <a:p>
            <a:pPr lvl="0"/>
            <a:r>
              <a:rPr lang="en-US" smtClean="0"/>
              <a:t> </a:t>
            </a:r>
            <a:endParaRPr lang="en-US"/>
          </a:p>
        </p:txBody>
      </p:sp>
    </p:spTree>
    <p:extLst>
      <p:ext uri="{BB962C8B-B14F-4D97-AF65-F5344CB8AC3E}">
        <p14:creationId xmlns:p14="http://schemas.microsoft.com/office/powerpoint/2010/main" val="35486367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p:cTn id="7" dur="500" fill="hold"/>
                                        <p:tgtEl>
                                          <p:spTgt spid="6">
                                            <p:bg/>
                                          </p:spTgt>
                                        </p:tgtEl>
                                        <p:attrNameLst>
                                          <p:attrName>ppt_w</p:attrName>
                                        </p:attrNameLst>
                                      </p:cBhvr>
                                      <p:tavLst>
                                        <p:tav tm="0">
                                          <p:val>
                                            <p:fltVal val="0"/>
                                          </p:val>
                                        </p:tav>
                                        <p:tav tm="100000">
                                          <p:val>
                                            <p:strVal val="#ppt_w"/>
                                          </p:val>
                                        </p:tav>
                                      </p:tavLst>
                                    </p:anim>
                                    <p:anim calcmode="lin" valueType="num">
                                      <p:cBhvr>
                                        <p:cTn id="8" dur="500" fill="hold"/>
                                        <p:tgtEl>
                                          <p:spTgt spid="6">
                                            <p:bg/>
                                          </p:spTgt>
                                        </p:tgtEl>
                                        <p:attrNameLst>
                                          <p:attrName>ppt_h</p:attrName>
                                        </p:attrNameLst>
                                      </p:cBhvr>
                                      <p:tavLst>
                                        <p:tav tm="0">
                                          <p:val>
                                            <p:fltVal val="0"/>
                                          </p:val>
                                        </p:tav>
                                        <p:tav tm="100000">
                                          <p:val>
                                            <p:strVal val="#ppt_h"/>
                                          </p:val>
                                        </p:tav>
                                      </p:tavLst>
                                    </p:anim>
                                    <p:animEffect transition="in" filter="fade">
                                      <p:cBhvr>
                                        <p:cTn id="9" dur="500"/>
                                        <p:tgtEl>
                                          <p:spTgt spid="6">
                                            <p:bg/>
                                          </p:spTgt>
                                        </p:tgtEl>
                                      </p:cBhvr>
                                    </p:animEffect>
                                    <p:anim calcmode="lin" valueType="num">
                                      <p:cBhvr>
                                        <p:cTn id="10" dur="500" fill="hold"/>
                                        <p:tgtEl>
                                          <p:spTgt spid="6">
                                            <p:bg/>
                                          </p:spTgt>
                                        </p:tgtEl>
                                        <p:attrNameLst>
                                          <p:attrName>ppt_x</p:attrName>
                                        </p:attrNameLst>
                                      </p:cBhvr>
                                      <p:tavLst>
                                        <p:tav tm="0">
                                          <p:val>
                                            <p:fltVal val="0.5"/>
                                          </p:val>
                                        </p:tav>
                                        <p:tav tm="100000">
                                          <p:val>
                                            <p:strVal val="#ppt_x"/>
                                          </p:val>
                                        </p:tav>
                                      </p:tavLst>
                                    </p:anim>
                                    <p:anim calcmode="lin" valueType="num">
                                      <p:cBhvr>
                                        <p:cTn id="11" dur="500" fill="hold"/>
                                        <p:tgtEl>
                                          <p:spTgt spid="6">
                                            <p:bg/>
                                          </p:spTgt>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6">
                                            <p:txEl>
                                              <p:pRg st="0" end="0"/>
                                            </p:txEl>
                                          </p:spTgt>
                                        </p:tgtEl>
                                      </p:cBhvr>
                                    </p:animEffect>
                                    <p:anim calcmode="lin" valueType="num">
                                      <p:cBhvr>
                                        <p:cTn id="17" dur="500" fill="hold"/>
                                        <p:tgtEl>
                                          <p:spTgt spid="6">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6">
                                            <p:txEl>
                                              <p:pRg st="0" end="0"/>
                                            </p:txEl>
                                          </p:spTgt>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p:cTn id="21"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6">
                                            <p:txEl>
                                              <p:pRg st="1" end="1"/>
                                            </p:txEl>
                                          </p:spTgt>
                                        </p:tgtEl>
                                      </p:cBhvr>
                                    </p:animEffect>
                                    <p:anim calcmode="lin" valueType="num">
                                      <p:cBhvr>
                                        <p:cTn id="24" dur="500" fill="hold"/>
                                        <p:tgtEl>
                                          <p:spTgt spid="6">
                                            <p:txEl>
                                              <p:pRg st="1" end="1"/>
                                            </p:txEl>
                                          </p:spTgt>
                                        </p:tgtEl>
                                        <p:attrNameLst>
                                          <p:attrName>ppt_x</p:attrName>
                                        </p:attrNameLst>
                                      </p:cBhvr>
                                      <p:tavLst>
                                        <p:tav tm="0">
                                          <p:val>
                                            <p:fltVal val="0.5"/>
                                          </p:val>
                                        </p:tav>
                                        <p:tav tm="100000">
                                          <p:val>
                                            <p:strVal val="#ppt_x"/>
                                          </p:val>
                                        </p:tav>
                                      </p:tavLst>
                                    </p:anim>
                                    <p:anim calcmode="lin" valueType="num">
                                      <p:cBhvr>
                                        <p:cTn id="25" dur="500" fill="hold"/>
                                        <p:tgtEl>
                                          <p:spTgt spid="6">
                                            <p:txEl>
                                              <p:pRg st="1" end="1"/>
                                            </p:txEl>
                                          </p:spTgt>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p:cTn id="28"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6">
                                            <p:txEl>
                                              <p:pRg st="2" end="2"/>
                                            </p:txEl>
                                          </p:spTgt>
                                        </p:tgtEl>
                                      </p:cBhvr>
                                    </p:animEffect>
                                    <p:anim calcmode="lin" valueType="num">
                                      <p:cBhvr>
                                        <p:cTn id="31" dur="500" fill="hold"/>
                                        <p:tgtEl>
                                          <p:spTgt spid="6">
                                            <p:txEl>
                                              <p:pRg st="2" end="2"/>
                                            </p:txEl>
                                          </p:spTgt>
                                        </p:tgtEl>
                                        <p:attrNameLst>
                                          <p:attrName>ppt_x</p:attrName>
                                        </p:attrNameLst>
                                      </p:cBhvr>
                                      <p:tavLst>
                                        <p:tav tm="0">
                                          <p:val>
                                            <p:fltVal val="0.5"/>
                                          </p:val>
                                        </p:tav>
                                        <p:tav tm="100000">
                                          <p:val>
                                            <p:strVal val="#ppt_x"/>
                                          </p:val>
                                        </p:tav>
                                      </p:tavLst>
                                    </p:anim>
                                    <p:anim calcmode="lin" valueType="num">
                                      <p:cBhvr>
                                        <p:cTn id="32" dur="500" fill="hold"/>
                                        <p:tgtEl>
                                          <p:spTgt spid="6">
                                            <p:txEl>
                                              <p:pRg st="2" end="2"/>
                                            </p:txEl>
                                          </p:spTgt>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20">
                                            <p:bg/>
                                          </p:spTgt>
                                        </p:tgtEl>
                                        <p:attrNameLst>
                                          <p:attrName>style.visibility</p:attrName>
                                        </p:attrNameLst>
                                      </p:cBhvr>
                                      <p:to>
                                        <p:strVal val="visible"/>
                                      </p:to>
                                    </p:set>
                                    <p:anim calcmode="lin" valueType="num">
                                      <p:cBhvr>
                                        <p:cTn id="35" dur="500" fill="hold"/>
                                        <p:tgtEl>
                                          <p:spTgt spid="20">
                                            <p:bg/>
                                          </p:spTgt>
                                        </p:tgtEl>
                                        <p:attrNameLst>
                                          <p:attrName>ppt_w</p:attrName>
                                        </p:attrNameLst>
                                      </p:cBhvr>
                                      <p:tavLst>
                                        <p:tav tm="0">
                                          <p:val>
                                            <p:fltVal val="0"/>
                                          </p:val>
                                        </p:tav>
                                        <p:tav tm="100000">
                                          <p:val>
                                            <p:strVal val="#ppt_w"/>
                                          </p:val>
                                        </p:tav>
                                      </p:tavLst>
                                    </p:anim>
                                    <p:anim calcmode="lin" valueType="num">
                                      <p:cBhvr>
                                        <p:cTn id="36" dur="500" fill="hold"/>
                                        <p:tgtEl>
                                          <p:spTgt spid="20">
                                            <p:bg/>
                                          </p:spTgt>
                                        </p:tgtEl>
                                        <p:attrNameLst>
                                          <p:attrName>ppt_h</p:attrName>
                                        </p:attrNameLst>
                                      </p:cBhvr>
                                      <p:tavLst>
                                        <p:tav tm="0">
                                          <p:val>
                                            <p:fltVal val="0"/>
                                          </p:val>
                                        </p:tav>
                                        <p:tav tm="100000">
                                          <p:val>
                                            <p:strVal val="#ppt_h"/>
                                          </p:val>
                                        </p:tav>
                                      </p:tavLst>
                                    </p:anim>
                                    <p:animEffect transition="in" filter="fade">
                                      <p:cBhvr>
                                        <p:cTn id="37" dur="500"/>
                                        <p:tgtEl>
                                          <p:spTgt spid="20">
                                            <p:bg/>
                                          </p:spTgt>
                                        </p:tgtEl>
                                      </p:cBhvr>
                                    </p:animEffect>
                                    <p:anim calcmode="lin" valueType="num">
                                      <p:cBhvr>
                                        <p:cTn id="38" dur="500" fill="hold"/>
                                        <p:tgtEl>
                                          <p:spTgt spid="20">
                                            <p:bg/>
                                          </p:spTgt>
                                        </p:tgtEl>
                                        <p:attrNameLst>
                                          <p:attrName>ppt_x</p:attrName>
                                        </p:attrNameLst>
                                      </p:cBhvr>
                                      <p:tavLst>
                                        <p:tav tm="0">
                                          <p:val>
                                            <p:fltVal val="0.5"/>
                                          </p:val>
                                        </p:tav>
                                        <p:tav tm="100000">
                                          <p:val>
                                            <p:strVal val="#ppt_x"/>
                                          </p:val>
                                        </p:tav>
                                      </p:tavLst>
                                    </p:anim>
                                    <p:anim calcmode="lin" valueType="num">
                                      <p:cBhvr>
                                        <p:cTn id="39" dur="500" fill="hold"/>
                                        <p:tgtEl>
                                          <p:spTgt spid="20">
                                            <p:bg/>
                                          </p:spTgt>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20">
                                            <p:txEl>
                                              <p:pRg st="0" end="0"/>
                                            </p:txEl>
                                          </p:spTgt>
                                        </p:tgtEl>
                                        <p:attrNameLst>
                                          <p:attrName>style.visibility</p:attrName>
                                        </p:attrNameLst>
                                      </p:cBhvr>
                                      <p:to>
                                        <p:strVal val="visible"/>
                                      </p:to>
                                    </p:set>
                                    <p:anim calcmode="lin" valueType="num">
                                      <p:cBhvr>
                                        <p:cTn id="42"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20">
                                            <p:txEl>
                                              <p:pRg st="0" end="0"/>
                                            </p:txEl>
                                          </p:spTgt>
                                        </p:tgtEl>
                                      </p:cBhvr>
                                    </p:animEffect>
                                    <p:anim calcmode="lin" valueType="num">
                                      <p:cBhvr>
                                        <p:cTn id="45" dur="500" fill="hold"/>
                                        <p:tgtEl>
                                          <p:spTgt spid="20">
                                            <p:txEl>
                                              <p:pRg st="0" end="0"/>
                                            </p:txEl>
                                          </p:spTgt>
                                        </p:tgtEl>
                                        <p:attrNameLst>
                                          <p:attrName>ppt_x</p:attrName>
                                        </p:attrNameLst>
                                      </p:cBhvr>
                                      <p:tavLst>
                                        <p:tav tm="0">
                                          <p:val>
                                            <p:fltVal val="0.5"/>
                                          </p:val>
                                        </p:tav>
                                        <p:tav tm="100000">
                                          <p:val>
                                            <p:strVal val="#ppt_x"/>
                                          </p:val>
                                        </p:tav>
                                      </p:tavLst>
                                    </p:anim>
                                    <p:anim calcmode="lin" valueType="num">
                                      <p:cBhvr>
                                        <p:cTn id="46" dur="500" fill="hold"/>
                                        <p:tgtEl>
                                          <p:spTgt spid="20">
                                            <p:txEl>
                                              <p:pRg st="0" end="0"/>
                                            </p:txEl>
                                          </p:spTgt>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21">
                                            <p:bg/>
                                          </p:spTgt>
                                        </p:tgtEl>
                                        <p:attrNameLst>
                                          <p:attrName>style.visibility</p:attrName>
                                        </p:attrNameLst>
                                      </p:cBhvr>
                                      <p:to>
                                        <p:strVal val="visible"/>
                                      </p:to>
                                    </p:set>
                                    <p:anim calcmode="lin" valueType="num">
                                      <p:cBhvr>
                                        <p:cTn id="49" dur="500" fill="hold"/>
                                        <p:tgtEl>
                                          <p:spTgt spid="21">
                                            <p:bg/>
                                          </p:spTgt>
                                        </p:tgtEl>
                                        <p:attrNameLst>
                                          <p:attrName>ppt_w</p:attrName>
                                        </p:attrNameLst>
                                      </p:cBhvr>
                                      <p:tavLst>
                                        <p:tav tm="0">
                                          <p:val>
                                            <p:fltVal val="0"/>
                                          </p:val>
                                        </p:tav>
                                        <p:tav tm="100000">
                                          <p:val>
                                            <p:strVal val="#ppt_w"/>
                                          </p:val>
                                        </p:tav>
                                      </p:tavLst>
                                    </p:anim>
                                    <p:anim calcmode="lin" valueType="num">
                                      <p:cBhvr>
                                        <p:cTn id="50" dur="500" fill="hold"/>
                                        <p:tgtEl>
                                          <p:spTgt spid="21">
                                            <p:bg/>
                                          </p:spTgt>
                                        </p:tgtEl>
                                        <p:attrNameLst>
                                          <p:attrName>ppt_h</p:attrName>
                                        </p:attrNameLst>
                                      </p:cBhvr>
                                      <p:tavLst>
                                        <p:tav tm="0">
                                          <p:val>
                                            <p:fltVal val="0"/>
                                          </p:val>
                                        </p:tav>
                                        <p:tav tm="100000">
                                          <p:val>
                                            <p:strVal val="#ppt_h"/>
                                          </p:val>
                                        </p:tav>
                                      </p:tavLst>
                                    </p:anim>
                                    <p:animEffect transition="in" filter="fade">
                                      <p:cBhvr>
                                        <p:cTn id="51" dur="500"/>
                                        <p:tgtEl>
                                          <p:spTgt spid="21">
                                            <p:bg/>
                                          </p:spTgt>
                                        </p:tgtEl>
                                      </p:cBhvr>
                                    </p:animEffect>
                                    <p:anim calcmode="lin" valueType="num">
                                      <p:cBhvr>
                                        <p:cTn id="52" dur="500" fill="hold"/>
                                        <p:tgtEl>
                                          <p:spTgt spid="21">
                                            <p:bg/>
                                          </p:spTgt>
                                        </p:tgtEl>
                                        <p:attrNameLst>
                                          <p:attrName>ppt_x</p:attrName>
                                        </p:attrNameLst>
                                      </p:cBhvr>
                                      <p:tavLst>
                                        <p:tav tm="0">
                                          <p:val>
                                            <p:fltVal val="0.5"/>
                                          </p:val>
                                        </p:tav>
                                        <p:tav tm="100000">
                                          <p:val>
                                            <p:strVal val="#ppt_x"/>
                                          </p:val>
                                        </p:tav>
                                      </p:tavLst>
                                    </p:anim>
                                    <p:anim calcmode="lin" valueType="num">
                                      <p:cBhvr>
                                        <p:cTn id="53" dur="500" fill="hold"/>
                                        <p:tgtEl>
                                          <p:spTgt spid="21">
                                            <p:bg/>
                                          </p:spTgt>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p:cTn id="5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5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58" dur="500"/>
                                        <p:tgtEl>
                                          <p:spTgt spid="21">
                                            <p:txEl>
                                              <p:pRg st="0" end="0"/>
                                            </p:txEl>
                                          </p:spTgt>
                                        </p:tgtEl>
                                      </p:cBhvr>
                                    </p:animEffect>
                                    <p:anim calcmode="lin" valueType="num">
                                      <p:cBhvr>
                                        <p:cTn id="59" dur="500" fill="hold"/>
                                        <p:tgtEl>
                                          <p:spTgt spid="21">
                                            <p:txEl>
                                              <p:pRg st="0" end="0"/>
                                            </p:txEl>
                                          </p:spTgt>
                                        </p:tgtEl>
                                        <p:attrNameLst>
                                          <p:attrName>ppt_x</p:attrName>
                                        </p:attrNameLst>
                                      </p:cBhvr>
                                      <p:tavLst>
                                        <p:tav tm="0">
                                          <p:val>
                                            <p:fltVal val="0.5"/>
                                          </p:val>
                                        </p:tav>
                                        <p:tav tm="100000">
                                          <p:val>
                                            <p:strVal val="#ppt_x"/>
                                          </p:val>
                                        </p:tav>
                                      </p:tavLst>
                                    </p:anim>
                                    <p:anim calcmode="lin" valueType="num">
                                      <p:cBhvr>
                                        <p:cTn id="60" dur="500" fill="hold"/>
                                        <p:tgtEl>
                                          <p:spTgt spid="21">
                                            <p:txEl>
                                              <p:pRg st="0" end="0"/>
                                            </p:txEl>
                                          </p:spTgt>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0"/>
                                  </p:stCondLst>
                                  <p:childTnLst>
                                    <p:set>
                                      <p:cBhvr>
                                        <p:cTn id="62" dur="1" fill="hold">
                                          <p:stCondLst>
                                            <p:cond delay="0"/>
                                          </p:stCondLst>
                                        </p:cTn>
                                        <p:tgtEl>
                                          <p:spTgt spid="22">
                                            <p:bg/>
                                          </p:spTgt>
                                        </p:tgtEl>
                                        <p:attrNameLst>
                                          <p:attrName>style.visibility</p:attrName>
                                        </p:attrNameLst>
                                      </p:cBhvr>
                                      <p:to>
                                        <p:strVal val="visible"/>
                                      </p:to>
                                    </p:set>
                                    <p:anim calcmode="lin" valueType="num">
                                      <p:cBhvr>
                                        <p:cTn id="63" dur="500" fill="hold"/>
                                        <p:tgtEl>
                                          <p:spTgt spid="22">
                                            <p:bg/>
                                          </p:spTgt>
                                        </p:tgtEl>
                                        <p:attrNameLst>
                                          <p:attrName>ppt_w</p:attrName>
                                        </p:attrNameLst>
                                      </p:cBhvr>
                                      <p:tavLst>
                                        <p:tav tm="0">
                                          <p:val>
                                            <p:fltVal val="0"/>
                                          </p:val>
                                        </p:tav>
                                        <p:tav tm="100000">
                                          <p:val>
                                            <p:strVal val="#ppt_w"/>
                                          </p:val>
                                        </p:tav>
                                      </p:tavLst>
                                    </p:anim>
                                    <p:anim calcmode="lin" valueType="num">
                                      <p:cBhvr>
                                        <p:cTn id="64" dur="500" fill="hold"/>
                                        <p:tgtEl>
                                          <p:spTgt spid="22">
                                            <p:bg/>
                                          </p:spTgt>
                                        </p:tgtEl>
                                        <p:attrNameLst>
                                          <p:attrName>ppt_h</p:attrName>
                                        </p:attrNameLst>
                                      </p:cBhvr>
                                      <p:tavLst>
                                        <p:tav tm="0">
                                          <p:val>
                                            <p:fltVal val="0"/>
                                          </p:val>
                                        </p:tav>
                                        <p:tav tm="100000">
                                          <p:val>
                                            <p:strVal val="#ppt_h"/>
                                          </p:val>
                                        </p:tav>
                                      </p:tavLst>
                                    </p:anim>
                                    <p:animEffect transition="in" filter="fade">
                                      <p:cBhvr>
                                        <p:cTn id="65" dur="500"/>
                                        <p:tgtEl>
                                          <p:spTgt spid="22">
                                            <p:bg/>
                                          </p:spTgt>
                                        </p:tgtEl>
                                      </p:cBhvr>
                                    </p:animEffect>
                                    <p:anim calcmode="lin" valueType="num">
                                      <p:cBhvr>
                                        <p:cTn id="66" dur="500" fill="hold"/>
                                        <p:tgtEl>
                                          <p:spTgt spid="22">
                                            <p:bg/>
                                          </p:spTgt>
                                        </p:tgtEl>
                                        <p:attrNameLst>
                                          <p:attrName>ppt_x</p:attrName>
                                        </p:attrNameLst>
                                      </p:cBhvr>
                                      <p:tavLst>
                                        <p:tav tm="0">
                                          <p:val>
                                            <p:fltVal val="0.5"/>
                                          </p:val>
                                        </p:tav>
                                        <p:tav tm="100000">
                                          <p:val>
                                            <p:strVal val="#ppt_x"/>
                                          </p:val>
                                        </p:tav>
                                      </p:tavLst>
                                    </p:anim>
                                    <p:anim calcmode="lin" valueType="num">
                                      <p:cBhvr>
                                        <p:cTn id="67" dur="500" fill="hold"/>
                                        <p:tgtEl>
                                          <p:spTgt spid="22">
                                            <p:bg/>
                                          </p:spTgt>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22">
                                            <p:txEl>
                                              <p:pRg st="0" end="0"/>
                                            </p:txEl>
                                          </p:spTgt>
                                        </p:tgtEl>
                                        <p:attrNameLst>
                                          <p:attrName>style.visibility</p:attrName>
                                        </p:attrNameLst>
                                      </p:cBhvr>
                                      <p:to>
                                        <p:strVal val="visible"/>
                                      </p:to>
                                    </p:set>
                                    <p:anim calcmode="lin" valueType="num">
                                      <p:cBhvr>
                                        <p:cTn id="70"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72" dur="500"/>
                                        <p:tgtEl>
                                          <p:spTgt spid="22">
                                            <p:txEl>
                                              <p:pRg st="0" end="0"/>
                                            </p:txEl>
                                          </p:spTgt>
                                        </p:tgtEl>
                                      </p:cBhvr>
                                    </p:animEffect>
                                    <p:anim calcmode="lin" valueType="num">
                                      <p:cBhvr>
                                        <p:cTn id="73" dur="500" fill="hold"/>
                                        <p:tgtEl>
                                          <p:spTgt spid="22">
                                            <p:txEl>
                                              <p:pRg st="0" end="0"/>
                                            </p:txEl>
                                          </p:spTgt>
                                        </p:tgtEl>
                                        <p:attrNameLst>
                                          <p:attrName>ppt_x</p:attrName>
                                        </p:attrNameLst>
                                      </p:cBhvr>
                                      <p:tavLst>
                                        <p:tav tm="0">
                                          <p:val>
                                            <p:fltVal val="0.5"/>
                                          </p:val>
                                        </p:tav>
                                        <p:tav tm="100000">
                                          <p:val>
                                            <p:strVal val="#ppt_x"/>
                                          </p:val>
                                        </p:tav>
                                      </p:tavLst>
                                    </p:anim>
                                    <p:anim calcmode="lin" valueType="num">
                                      <p:cBhvr>
                                        <p:cTn id="74" dur="500" fill="hold"/>
                                        <p:tgtEl>
                                          <p:spTgt spid="22">
                                            <p:txEl>
                                              <p:pRg st="0" end="0"/>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tmplLst>
          <p:tmpl>
            <p:tnLst>
              <p:par>
                <p:cTn presetID="53" presetClass="entr" presetSubtype="52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p:cTn dur="500" fill="hold"/>
                        <p:tgtEl>
                          <p:spTgt spid="6"/>
                        </p:tgtEl>
                        <p:attrNameLst>
                          <p:attrName>ppt_w</p:attrName>
                        </p:attrNameLst>
                      </p:cBhvr>
                      <p:tavLst>
                        <p:tav tm="0">
                          <p:val>
                            <p:fltVal val="0"/>
                          </p:val>
                        </p:tav>
                        <p:tav tm="100000">
                          <p:val>
                            <p:strVal val="#ppt_w"/>
                          </p:val>
                        </p:tav>
                      </p:tavLst>
                    </p:anim>
                    <p:anim calcmode="lin" valueType="num">
                      <p:cBhvr>
                        <p:cTn dur="500" fill="hold"/>
                        <p:tgtEl>
                          <p:spTgt spid="6"/>
                        </p:tgtEl>
                        <p:attrNameLst>
                          <p:attrName>ppt_h</p:attrName>
                        </p:attrNameLst>
                      </p:cBhvr>
                      <p:tavLst>
                        <p:tav tm="0">
                          <p:val>
                            <p:fltVal val="0"/>
                          </p:val>
                        </p:tav>
                        <p:tav tm="100000">
                          <p:val>
                            <p:strVal val="#ppt_h"/>
                          </p:val>
                        </p:tav>
                      </p:tavLst>
                    </p:anim>
                    <p:animEffect transition="in" filter="fade">
                      <p:cBhvr>
                        <p:cTn dur="500"/>
                        <p:tgtEl>
                          <p:spTgt spid="6"/>
                        </p:tgtEl>
                      </p:cBhvr>
                    </p:animEffect>
                    <p:anim calcmode="lin" valueType="num">
                      <p:cBhvr>
                        <p:cTn dur="500" fill="hold"/>
                        <p:tgtEl>
                          <p:spTgt spid="6"/>
                        </p:tgtEl>
                        <p:attrNameLst>
                          <p:attrName>ppt_x</p:attrName>
                        </p:attrNameLst>
                      </p:cBhvr>
                      <p:tavLst>
                        <p:tav tm="0">
                          <p:val>
                            <p:fltVal val="0.5"/>
                          </p:val>
                        </p:tav>
                        <p:tav tm="100000">
                          <p:val>
                            <p:strVal val="#ppt_x"/>
                          </p:val>
                        </p:tav>
                      </p:tavLst>
                    </p:anim>
                    <p:anim calcmode="lin" valueType="num">
                      <p:cBhvr>
                        <p:cTn dur="500" fill="hold"/>
                        <p:tgtEl>
                          <p:spTgt spid="6"/>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p:cTn dur="500" fill="hold"/>
                        <p:tgtEl>
                          <p:spTgt spid="6"/>
                        </p:tgtEl>
                        <p:attrNameLst>
                          <p:attrName>ppt_w</p:attrName>
                        </p:attrNameLst>
                      </p:cBhvr>
                      <p:tavLst>
                        <p:tav tm="0">
                          <p:val>
                            <p:fltVal val="0"/>
                          </p:val>
                        </p:tav>
                        <p:tav tm="100000">
                          <p:val>
                            <p:strVal val="#ppt_w"/>
                          </p:val>
                        </p:tav>
                      </p:tavLst>
                    </p:anim>
                    <p:anim calcmode="lin" valueType="num">
                      <p:cBhvr>
                        <p:cTn dur="500" fill="hold"/>
                        <p:tgtEl>
                          <p:spTgt spid="6"/>
                        </p:tgtEl>
                        <p:attrNameLst>
                          <p:attrName>ppt_h</p:attrName>
                        </p:attrNameLst>
                      </p:cBhvr>
                      <p:tavLst>
                        <p:tav tm="0">
                          <p:val>
                            <p:fltVal val="0"/>
                          </p:val>
                        </p:tav>
                        <p:tav tm="100000">
                          <p:val>
                            <p:strVal val="#ppt_h"/>
                          </p:val>
                        </p:tav>
                      </p:tavLst>
                    </p:anim>
                    <p:animEffect transition="in" filter="fade">
                      <p:cBhvr>
                        <p:cTn dur="500"/>
                        <p:tgtEl>
                          <p:spTgt spid="6"/>
                        </p:tgtEl>
                      </p:cBhvr>
                    </p:animEffect>
                    <p:anim calcmode="lin" valueType="num">
                      <p:cBhvr>
                        <p:cTn dur="500" fill="hold"/>
                        <p:tgtEl>
                          <p:spTgt spid="6"/>
                        </p:tgtEl>
                        <p:attrNameLst>
                          <p:attrName>ppt_x</p:attrName>
                        </p:attrNameLst>
                      </p:cBhvr>
                      <p:tavLst>
                        <p:tav tm="0">
                          <p:val>
                            <p:fltVal val="0.5"/>
                          </p:val>
                        </p:tav>
                        <p:tav tm="100000">
                          <p:val>
                            <p:strVal val="#ppt_x"/>
                          </p:val>
                        </p:tav>
                      </p:tavLst>
                    </p:anim>
                    <p:anim calcmode="lin" valueType="num">
                      <p:cBhvr>
                        <p:cTn dur="500" fill="hold"/>
                        <p:tgtEl>
                          <p:spTgt spid="6"/>
                        </p:tgtEl>
                        <p:attrNameLst>
                          <p:attrName>ppt_y</p:attrName>
                        </p:attrNameLst>
                      </p:cBhvr>
                      <p:tavLst>
                        <p:tav tm="0">
                          <p:val>
                            <p:fltVal val="0.5"/>
                          </p:val>
                        </p:tav>
                        <p:tav tm="100000">
                          <p:val>
                            <p:strVal val="#ppt_y"/>
                          </p:val>
                        </p:tav>
                      </p:tavLst>
                    </p:anim>
                  </p:childTnLst>
                </p:cTn>
              </p:par>
            </p:tnLst>
          </p:tmpl>
        </p:tmplLst>
      </p:bldP>
      <p:bldP spid="20" grpId="0" build="p" animBg="1">
        <p:tmplLst>
          <p:tmpl>
            <p:tnLst>
              <p:par>
                <p:cTn presetID="53" presetClass="entr" presetSubtype="528"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p:cTn dur="500" fill="hold"/>
                        <p:tgtEl>
                          <p:spTgt spid="20"/>
                        </p:tgtEl>
                        <p:attrNameLst>
                          <p:attrName>ppt_w</p:attrName>
                        </p:attrNameLst>
                      </p:cBhvr>
                      <p:tavLst>
                        <p:tav tm="0">
                          <p:val>
                            <p:fltVal val="0"/>
                          </p:val>
                        </p:tav>
                        <p:tav tm="100000">
                          <p:val>
                            <p:strVal val="#ppt_w"/>
                          </p:val>
                        </p:tav>
                      </p:tavLst>
                    </p:anim>
                    <p:anim calcmode="lin" valueType="num">
                      <p:cBhvr>
                        <p:cTn dur="500" fill="hold"/>
                        <p:tgtEl>
                          <p:spTgt spid="20"/>
                        </p:tgtEl>
                        <p:attrNameLst>
                          <p:attrName>ppt_h</p:attrName>
                        </p:attrNameLst>
                      </p:cBhvr>
                      <p:tavLst>
                        <p:tav tm="0">
                          <p:val>
                            <p:fltVal val="0"/>
                          </p:val>
                        </p:tav>
                        <p:tav tm="100000">
                          <p:val>
                            <p:strVal val="#ppt_h"/>
                          </p:val>
                        </p:tav>
                      </p:tavLst>
                    </p:anim>
                    <p:animEffect transition="in" filter="fade">
                      <p:cBhvr>
                        <p:cTn dur="500"/>
                        <p:tgtEl>
                          <p:spTgt spid="20"/>
                        </p:tgtEl>
                      </p:cBhvr>
                    </p:animEffect>
                    <p:anim calcmode="lin" valueType="num">
                      <p:cBhvr>
                        <p:cTn dur="500" fill="hold"/>
                        <p:tgtEl>
                          <p:spTgt spid="20"/>
                        </p:tgtEl>
                        <p:attrNameLst>
                          <p:attrName>ppt_x</p:attrName>
                        </p:attrNameLst>
                      </p:cBhvr>
                      <p:tavLst>
                        <p:tav tm="0">
                          <p:val>
                            <p:fltVal val="0.5"/>
                          </p:val>
                        </p:tav>
                        <p:tav tm="100000">
                          <p:val>
                            <p:strVal val="#ppt_x"/>
                          </p:val>
                        </p:tav>
                      </p:tavLst>
                    </p:anim>
                    <p:anim calcmode="lin" valueType="num">
                      <p:cBhvr>
                        <p:cTn dur="500" fill="hold"/>
                        <p:tgtEl>
                          <p:spTgt spid="20"/>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p:cTn dur="500" fill="hold"/>
                        <p:tgtEl>
                          <p:spTgt spid="20"/>
                        </p:tgtEl>
                        <p:attrNameLst>
                          <p:attrName>ppt_w</p:attrName>
                        </p:attrNameLst>
                      </p:cBhvr>
                      <p:tavLst>
                        <p:tav tm="0">
                          <p:val>
                            <p:fltVal val="0"/>
                          </p:val>
                        </p:tav>
                        <p:tav tm="100000">
                          <p:val>
                            <p:strVal val="#ppt_w"/>
                          </p:val>
                        </p:tav>
                      </p:tavLst>
                    </p:anim>
                    <p:anim calcmode="lin" valueType="num">
                      <p:cBhvr>
                        <p:cTn dur="500" fill="hold"/>
                        <p:tgtEl>
                          <p:spTgt spid="20"/>
                        </p:tgtEl>
                        <p:attrNameLst>
                          <p:attrName>ppt_h</p:attrName>
                        </p:attrNameLst>
                      </p:cBhvr>
                      <p:tavLst>
                        <p:tav tm="0">
                          <p:val>
                            <p:fltVal val="0"/>
                          </p:val>
                        </p:tav>
                        <p:tav tm="100000">
                          <p:val>
                            <p:strVal val="#ppt_h"/>
                          </p:val>
                        </p:tav>
                      </p:tavLst>
                    </p:anim>
                    <p:animEffect transition="in" filter="fade">
                      <p:cBhvr>
                        <p:cTn dur="500"/>
                        <p:tgtEl>
                          <p:spTgt spid="20"/>
                        </p:tgtEl>
                      </p:cBhvr>
                    </p:animEffect>
                    <p:anim calcmode="lin" valueType="num">
                      <p:cBhvr>
                        <p:cTn dur="500" fill="hold"/>
                        <p:tgtEl>
                          <p:spTgt spid="20"/>
                        </p:tgtEl>
                        <p:attrNameLst>
                          <p:attrName>ppt_x</p:attrName>
                        </p:attrNameLst>
                      </p:cBhvr>
                      <p:tavLst>
                        <p:tav tm="0">
                          <p:val>
                            <p:fltVal val="0.5"/>
                          </p:val>
                        </p:tav>
                        <p:tav tm="100000">
                          <p:val>
                            <p:strVal val="#ppt_x"/>
                          </p:val>
                        </p:tav>
                      </p:tavLst>
                    </p:anim>
                    <p:anim calcmode="lin" valueType="num">
                      <p:cBhvr>
                        <p:cTn dur="500" fill="hold"/>
                        <p:tgtEl>
                          <p:spTgt spid="20"/>
                        </p:tgtEl>
                        <p:attrNameLst>
                          <p:attrName>ppt_y</p:attrName>
                        </p:attrNameLst>
                      </p:cBhvr>
                      <p:tavLst>
                        <p:tav tm="0">
                          <p:val>
                            <p:fltVal val="0.5"/>
                          </p:val>
                        </p:tav>
                        <p:tav tm="100000">
                          <p:val>
                            <p:strVal val="#ppt_y"/>
                          </p:val>
                        </p:tav>
                      </p:tavLst>
                    </p:anim>
                  </p:childTnLst>
                </p:cTn>
              </p:par>
            </p:tnLst>
          </p:tmpl>
        </p:tmplLst>
      </p:bldP>
      <p:bldP spid="21" grpId="0" build="p" animBg="1">
        <p:tmplLst>
          <p:tmpl>
            <p:tnLst>
              <p:par>
                <p:cTn presetID="53" presetClass="entr" presetSubtype="528"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anim calcmode="lin" valueType="num">
                      <p:cBhvr>
                        <p:cTn dur="500" fill="hold"/>
                        <p:tgtEl>
                          <p:spTgt spid="21"/>
                        </p:tgtEl>
                        <p:attrNameLst>
                          <p:attrName>ppt_x</p:attrName>
                        </p:attrNameLst>
                      </p:cBhvr>
                      <p:tavLst>
                        <p:tav tm="0">
                          <p:val>
                            <p:fltVal val="0.5"/>
                          </p:val>
                        </p:tav>
                        <p:tav tm="100000">
                          <p:val>
                            <p:strVal val="#ppt_x"/>
                          </p:val>
                        </p:tav>
                      </p:tavLst>
                    </p:anim>
                    <p:anim calcmode="lin" valueType="num">
                      <p:cBhvr>
                        <p:cTn dur="500" fill="hold"/>
                        <p:tgtEl>
                          <p:spTgt spid="21"/>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anim calcmode="lin" valueType="num">
                      <p:cBhvr>
                        <p:cTn dur="500" fill="hold"/>
                        <p:tgtEl>
                          <p:spTgt spid="21"/>
                        </p:tgtEl>
                        <p:attrNameLst>
                          <p:attrName>ppt_x</p:attrName>
                        </p:attrNameLst>
                      </p:cBhvr>
                      <p:tavLst>
                        <p:tav tm="0">
                          <p:val>
                            <p:fltVal val="0.5"/>
                          </p:val>
                        </p:tav>
                        <p:tav tm="100000">
                          <p:val>
                            <p:strVal val="#ppt_x"/>
                          </p:val>
                        </p:tav>
                      </p:tavLst>
                    </p:anim>
                    <p:anim calcmode="lin" valueType="num">
                      <p:cBhvr>
                        <p:cTn dur="500" fill="hold"/>
                        <p:tgtEl>
                          <p:spTgt spid="21"/>
                        </p:tgtEl>
                        <p:attrNameLst>
                          <p:attrName>ppt_y</p:attrName>
                        </p:attrNameLst>
                      </p:cBhvr>
                      <p:tavLst>
                        <p:tav tm="0">
                          <p:val>
                            <p:fltVal val="0.5"/>
                          </p:val>
                        </p:tav>
                        <p:tav tm="100000">
                          <p:val>
                            <p:strVal val="#ppt_y"/>
                          </p:val>
                        </p:tav>
                      </p:tavLst>
                    </p:anim>
                  </p:childTnLst>
                </p:cTn>
              </p:par>
            </p:tnLst>
          </p:tmpl>
        </p:tmplLst>
      </p:bldP>
      <p:bldP spid="22" grpId="0" build="p" animBg="1">
        <p:tmplLst>
          <p:tmpl>
            <p:tnLst>
              <p:par>
                <p:cTn presetID="53" presetClass="entr" presetSubtype="528"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Effect transition="in" filter="fade">
                      <p:cBhvr>
                        <p:cTn dur="500"/>
                        <p:tgtEl>
                          <p:spTgt spid="22"/>
                        </p:tgtEl>
                      </p:cBhvr>
                    </p:animEffect>
                    <p:anim calcmode="lin" valueType="num">
                      <p:cBhvr>
                        <p:cTn dur="500" fill="hold"/>
                        <p:tgtEl>
                          <p:spTgt spid="22"/>
                        </p:tgtEl>
                        <p:attrNameLst>
                          <p:attrName>ppt_x</p:attrName>
                        </p:attrNameLst>
                      </p:cBhvr>
                      <p:tavLst>
                        <p:tav tm="0">
                          <p:val>
                            <p:fltVal val="0.5"/>
                          </p:val>
                        </p:tav>
                        <p:tav tm="100000">
                          <p:val>
                            <p:strVal val="#ppt_x"/>
                          </p:val>
                        </p:tav>
                      </p:tavLst>
                    </p:anim>
                    <p:anim calcmode="lin" valueType="num">
                      <p:cBhvr>
                        <p:cTn dur="500" fill="hold"/>
                        <p:tgtEl>
                          <p:spTgt spid="22"/>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Effect transition="in" filter="fade">
                      <p:cBhvr>
                        <p:cTn dur="500"/>
                        <p:tgtEl>
                          <p:spTgt spid="22"/>
                        </p:tgtEl>
                      </p:cBhvr>
                    </p:animEffect>
                    <p:anim calcmode="lin" valueType="num">
                      <p:cBhvr>
                        <p:cTn dur="500" fill="hold"/>
                        <p:tgtEl>
                          <p:spTgt spid="22"/>
                        </p:tgtEl>
                        <p:attrNameLst>
                          <p:attrName>ppt_x</p:attrName>
                        </p:attrNameLst>
                      </p:cBhvr>
                      <p:tavLst>
                        <p:tav tm="0">
                          <p:val>
                            <p:fltVal val="0.5"/>
                          </p:val>
                        </p:tav>
                        <p:tav tm="100000">
                          <p:val>
                            <p:strVal val="#ppt_x"/>
                          </p:val>
                        </p:tav>
                      </p:tavLst>
                    </p:anim>
                    <p:anim calcmode="lin" valueType="num">
                      <p:cBhvr>
                        <p:cTn dur="500" fill="hold"/>
                        <p:tgtEl>
                          <p:spTgt spid="22"/>
                        </p:tgtEl>
                        <p:attrNameLst>
                          <p:attrName>ppt_y</p:attrName>
                        </p:attrNameLst>
                      </p:cBhvr>
                      <p:tavLst>
                        <p:tav tm="0">
                          <p:val>
                            <p:fltVal val="0.5"/>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8pt Title/16pt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3384866"/>
          </a:xfrm>
        </p:spPr>
        <p:txBody>
          <a:bodyPr lIns="146304" tIns="91440" rIns="146304" bIns="91440"/>
          <a:lstStyle>
            <a:lvl1pPr>
              <a:lnSpc>
                <a:spcPts val="6300"/>
              </a:lnSpc>
              <a:defRPr sz="5800" baseline="0">
                <a:solidFill>
                  <a:schemeClr val="accent1"/>
                </a:solidFill>
              </a:defRPr>
            </a:lvl1pPr>
          </a:lstStyle>
          <a:p>
            <a:r>
              <a:rPr lang="en-US" smtClean="0"/>
              <a:t>Lorem ipsum dolor sit</a:t>
            </a:r>
            <a:br>
              <a:rPr lang="en-US" smtClean="0"/>
            </a:br>
            <a:r>
              <a:rPr lang="en-US" smtClean="0"/>
              <a:t>amet, consectetuer adipi</a:t>
            </a:r>
            <a:br>
              <a:rPr lang="en-US" smtClean="0"/>
            </a:br>
            <a:r>
              <a:rPr lang="en-US" smtClean="0"/>
              <a:t>scing elit aenean massa.</a:t>
            </a:r>
            <a:br>
              <a:rPr lang="en-US" smtClean="0"/>
            </a:br>
            <a:r>
              <a:rPr lang="en-US" smtClean="0"/>
              <a:t>Cum sociis natoque.</a:t>
            </a:r>
            <a:endParaRPr lang="en-US"/>
          </a:p>
        </p:txBody>
      </p:sp>
      <p:sp>
        <p:nvSpPr>
          <p:cNvPr id="3" name="Footer Placeholder 2"/>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
        <p:nvSpPr>
          <p:cNvPr id="7" name="Text Placeholder 6"/>
          <p:cNvSpPr>
            <a:spLocks noGrp="1"/>
          </p:cNvSpPr>
          <p:nvPr>
            <p:ph type="body" sz="quarter" idx="12" hasCustomPrompt="1"/>
          </p:nvPr>
        </p:nvSpPr>
        <p:spPr>
          <a:xfrm>
            <a:off x="274638" y="3954463"/>
            <a:ext cx="5486400" cy="2468562"/>
          </a:xfrm>
        </p:spPr>
        <p:txBody>
          <a:bodyPr/>
          <a:lstStyle>
            <a:lvl1pPr marL="0" indent="0">
              <a:lnSpc>
                <a:spcPts val="1800"/>
              </a:lnSpc>
              <a:spcBef>
                <a:spcPts val="1200"/>
              </a:spcBef>
              <a:buNone/>
              <a:defRPr sz="1600" baseline="0"/>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elit. Nunc et sagittis ligula, non laoreet urna. Aenean porttitor pulvinar lorem, eu accumsan purus mattis nec. Suspendisse eu justo tempus, volutpat velit ut, eleifend velit. </a:t>
            </a:r>
          </a:p>
          <a:p>
            <a:pPr lvl="0"/>
            <a:r>
              <a:rPr lang="en-US" smtClean="0"/>
              <a:t>Cum sociis natoque penatibus et magnis dis parturient montes, nascetur ridiculus mus. Nullam tempus lorem justo, ac placerat neque molestie ut. </a:t>
            </a:r>
            <a:endParaRPr lang="en-US"/>
          </a:p>
        </p:txBody>
      </p:sp>
    </p:spTree>
    <p:extLst>
      <p:ext uri="{BB962C8B-B14F-4D97-AF65-F5344CB8AC3E}">
        <p14:creationId xmlns:p14="http://schemas.microsoft.com/office/powerpoint/2010/main" val="255309461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8pt Title/16pt Text -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3384866"/>
          </a:xfrm>
        </p:spPr>
        <p:txBody>
          <a:bodyPr lIns="146304" tIns="91440" rIns="146304" bIns="91440"/>
          <a:lstStyle>
            <a:lvl1pPr>
              <a:lnSpc>
                <a:spcPts val="6300"/>
              </a:lnSpc>
              <a:defRPr sz="5800" baseline="0">
                <a:solidFill>
                  <a:schemeClr val="bg1"/>
                </a:solidFill>
              </a:defRPr>
            </a:lvl1pPr>
          </a:lstStyle>
          <a:p>
            <a:r>
              <a:rPr lang="en-US" smtClean="0"/>
              <a:t>Lorem ipsum dolor sit</a:t>
            </a:r>
            <a:br>
              <a:rPr lang="en-US" smtClean="0"/>
            </a:br>
            <a:r>
              <a:rPr lang="en-US" smtClean="0"/>
              <a:t>amet, consectetuer adipi</a:t>
            </a:r>
            <a:br>
              <a:rPr lang="en-US" smtClean="0"/>
            </a:br>
            <a:r>
              <a:rPr lang="en-US" smtClean="0"/>
              <a:t>scing elit aenean massa.</a:t>
            </a:r>
            <a:br>
              <a:rPr lang="en-US" smtClean="0"/>
            </a:br>
            <a:r>
              <a:rPr lang="en-US" smtClean="0"/>
              <a:t>Cum sociis natoque.</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7" name="Text Placeholder 6"/>
          <p:cNvSpPr>
            <a:spLocks noGrp="1"/>
          </p:cNvSpPr>
          <p:nvPr>
            <p:ph type="body" sz="quarter" idx="12" hasCustomPrompt="1"/>
          </p:nvPr>
        </p:nvSpPr>
        <p:spPr>
          <a:xfrm>
            <a:off x="274638" y="3954463"/>
            <a:ext cx="5486400" cy="2468562"/>
          </a:xfrm>
        </p:spPr>
        <p:txBody>
          <a:bodyPr/>
          <a:lstStyle>
            <a:lvl1pPr marL="0" indent="0">
              <a:lnSpc>
                <a:spcPts val="1800"/>
              </a:lnSpc>
              <a:spcBef>
                <a:spcPts val="1200"/>
              </a:spcBef>
              <a:buNone/>
              <a:defRPr sz="1600" baseline="0">
                <a:solidFill>
                  <a:schemeClr val="bg1"/>
                </a:solidFill>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elit. Nunc et sagittis ligula, non laoreet urna. Aenean porttitor pulvinar lorem, eu accumsan purus mattis nec. Suspendisse eu justo tempus, volutpat velit ut, eleifend velit. </a:t>
            </a:r>
          </a:p>
          <a:p>
            <a:pPr lvl="0"/>
            <a:r>
              <a:rPr lang="en-US" smtClean="0"/>
              <a:t>Cum sociis natoque penatibus et magnis dis parturient montes, nascetur ridiculus mus. Nullam tempus lorem justo, ac placerat neque molestie ut. </a:t>
            </a:r>
            <a:endParaRPr lang="en-US"/>
          </a:p>
        </p:txBody>
      </p:sp>
    </p:spTree>
    <p:extLst>
      <p:ext uri="{BB962C8B-B14F-4D97-AF65-F5344CB8AC3E}">
        <p14:creationId xmlns:p14="http://schemas.microsoft.com/office/powerpoint/2010/main" val="1063119334"/>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58pt Title/16pt Text -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11887199" cy="878036"/>
          </a:xfrm>
        </p:spPr>
        <p:txBody>
          <a:bodyPr lIns="146304" tIns="91440" rIns="146304" bIns="91440"/>
          <a:lstStyle>
            <a:lvl1pPr>
              <a:lnSpc>
                <a:spcPts val="6300"/>
              </a:lnSpc>
              <a:defRPr sz="5400" baseline="0">
                <a:solidFill>
                  <a:schemeClr val="bg1"/>
                </a:solidFill>
              </a:defRPr>
            </a:lvl1pPr>
          </a:lstStyle>
          <a:p>
            <a:r>
              <a:rPr lang="en-US" dirty="0" smtClean="0"/>
              <a:t>Title only</a:t>
            </a:r>
            <a:endParaRPr lang="en-US" dirty="0"/>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Tree>
    <p:extLst>
      <p:ext uri="{BB962C8B-B14F-4D97-AF65-F5344CB8AC3E}">
        <p14:creationId xmlns:p14="http://schemas.microsoft.com/office/powerpoint/2010/main" val="218807103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xmlns="">
        <p15:guide id="1" orient="horz" pos="2203" userDrawn="1">
          <p15:clr>
            <a:srgbClr val="FBAE40"/>
          </p15:clr>
        </p15:guide>
        <p15:guide id="2" pos="3917"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lue">
    <p:bg>
      <p:bgPr>
        <a:solidFill>
          <a:schemeClr val="accent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Tree>
    <p:extLst>
      <p:ext uri="{BB962C8B-B14F-4D97-AF65-F5344CB8AC3E}">
        <p14:creationId xmlns:p14="http://schemas.microsoft.com/office/powerpoint/2010/main" val="259491433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xmlns="">
        <p15:guide id="1" orient="horz" pos="2203">
          <p15:clr>
            <a:srgbClr val="FBAE40"/>
          </p15:clr>
        </p15:guide>
        <p15:guide id="2" pos="3917">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Footer Placeholder 2"/>
          <p:cNvSpPr>
            <a:spLocks noGrp="1"/>
          </p:cNvSpPr>
          <p:nvPr>
            <p:ph type="ftr" sz="quarter" idx="3"/>
          </p:nvPr>
        </p:nvSpPr>
        <p:spPr>
          <a:xfrm>
            <a:off x="457200" y="6565392"/>
            <a:ext cx="3937000" cy="137160"/>
          </a:xfrm>
          <a:prstGeom prst="rect">
            <a:avLst/>
          </a:prstGeom>
        </p:spPr>
        <p:txBody>
          <a:bodyPr vert="horz" lIns="0" tIns="0" rIns="91440" bIns="0" rtlCol="0" anchor="ctr"/>
          <a:lstStyle>
            <a:lvl1pPr marL="0" algn="l" defTabSz="932742" rtl="0" eaLnBrk="1" latinLnBrk="0" hangingPunct="1">
              <a:defRPr lang="en-US" sz="900" kern="1200">
                <a:solidFill>
                  <a:schemeClr val="tx2"/>
                </a:solidFill>
                <a:latin typeface="+mn-lt"/>
                <a:ea typeface="+mn-ea"/>
                <a:cs typeface="+mn-cs"/>
              </a:defRPr>
            </a:lvl1pPr>
          </a:lstStyle>
          <a:p>
            <a:r>
              <a:rPr smtClean="0">
                <a:solidFill>
                  <a:srgbClr val="505050"/>
                </a:solidFill>
              </a:rPr>
              <a:t>Microsoft Confidential</a:t>
            </a:r>
            <a:endParaRPr>
              <a:solidFill>
                <a:srgbClr val="505050"/>
              </a:solidFill>
            </a:endParaRPr>
          </a:p>
        </p:txBody>
      </p:sp>
      <p:sp>
        <p:nvSpPr>
          <p:cNvPr id="5" name="Slide Number Placeholder 4"/>
          <p:cNvSpPr>
            <a:spLocks noGrp="1"/>
          </p:cNvSpPr>
          <p:nvPr>
            <p:ph type="sldNum" sz="quarter" idx="4"/>
          </p:nvPr>
        </p:nvSpPr>
        <p:spPr>
          <a:xfrm>
            <a:off x="11595101" y="6565392"/>
            <a:ext cx="566737" cy="137160"/>
          </a:xfrm>
          <a:prstGeom prst="rect">
            <a:avLst/>
          </a:prstGeom>
        </p:spPr>
        <p:txBody>
          <a:bodyPr vert="horz" lIns="91440" tIns="0" rIns="0" bIns="0" rtlCol="0" anchor="ctr"/>
          <a:lstStyle>
            <a:lvl1pPr algn="r">
              <a:defRPr lang="en-US" sz="900" b="0" kern="1200" smtClean="0">
                <a:solidFill>
                  <a:schemeClr val="tx2"/>
                </a:solidFill>
                <a:latin typeface="+mn-lt"/>
                <a:ea typeface="+mn-ea"/>
                <a:cs typeface="+mn-cs"/>
              </a:defRPr>
            </a:lvl1pPr>
          </a:lstStyle>
          <a:p>
            <a:pPr defTabSz="932742"/>
            <a:fld id="{27258FFF-F925-446B-8502-81C933981705}" type="slidenum">
              <a:rPr>
                <a:solidFill>
                  <a:srgbClr val="505050"/>
                </a:solidFill>
              </a:rPr>
              <a:pPr defTabSz="932742"/>
              <a:t>‹#›</a:t>
            </a:fld>
            <a:endParaRPr>
              <a:solidFill>
                <a:srgbClr val="505050"/>
              </a:solidFill>
            </a:endParaRPr>
          </a:p>
        </p:txBody>
      </p:sp>
    </p:spTree>
    <p:extLst>
      <p:ext uri="{BB962C8B-B14F-4D97-AF65-F5344CB8AC3E}">
        <p14:creationId xmlns:p14="http://schemas.microsoft.com/office/powerpoint/2010/main" val="1911124576"/>
      </p:ext>
    </p:extLst>
  </p:cSld>
  <p:clrMap bg1="lt1" tx1="dk1" bg2="lt2" tx2="dk2" accent1="accent1" accent2="accent2" accent3="accent3" accent4="accent4" accent5="accent5" accent6="accent6" hlink="hlink" folHlink="folHlink"/>
  <p:sldLayoutIdLst>
    <p:sldLayoutId id="2147484617" r:id="rId1"/>
    <p:sldLayoutId id="2147484618" r:id="rId2"/>
    <p:sldLayoutId id="2147484619" r:id="rId3"/>
    <p:sldLayoutId id="2147484620" r:id="rId4"/>
    <p:sldLayoutId id="2147484621" r:id="rId5"/>
    <p:sldLayoutId id="2147484622" r:id="rId6"/>
    <p:sldLayoutId id="2147484623" r:id="rId7"/>
    <p:sldLayoutId id="2147484793" r:id="rId8"/>
    <p:sldLayoutId id="2147484832" r:id="rId9"/>
    <p:sldLayoutId id="2147484624" r:id="rId10"/>
    <p:sldLayoutId id="2147484625" r:id="rId11"/>
    <p:sldLayoutId id="2147484626" r:id="rId12"/>
    <p:sldLayoutId id="2147484627" r:id="rId13"/>
    <p:sldLayoutId id="2147484628" r:id="rId14"/>
    <p:sldLayoutId id="2147484629" r:id="rId15"/>
    <p:sldLayoutId id="2147484630" r:id="rId16"/>
    <p:sldLayoutId id="2147484631" r:id="rId17"/>
    <p:sldLayoutId id="2147484632" r:id="rId18"/>
    <p:sldLayoutId id="2147484633" r:id="rId19"/>
    <p:sldLayoutId id="2147484634" r:id="rId20"/>
    <p:sldLayoutId id="2147484635" r:id="rId21"/>
    <p:sldLayoutId id="2147484636" r:id="rId22"/>
    <p:sldLayoutId id="2147484637" r:id="rId23"/>
    <p:sldLayoutId id="2147484638" r:id="rId24"/>
    <p:sldLayoutId id="2147484639" r:id="rId25"/>
    <p:sldLayoutId id="2147484640" r:id="rId26"/>
    <p:sldLayoutId id="2147484641" r:id="rId27"/>
    <p:sldLayoutId id="214748483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solidFill>
            <a:schemeClr val="tx2"/>
          </a:soli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solidFill>
            <a:schemeClr val="tx2"/>
          </a:soli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solidFill>
            <a:schemeClr val="tx2"/>
          </a:soli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tx2"/>
          </a:soli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tx2"/>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203" userDrawn="1">
          <p15:clr>
            <a:srgbClr val="F26B43"/>
          </p15:clr>
        </p15:guide>
        <p15:guide id="2" pos="391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9.xml"/><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0.png"/><Relationship Id="rId1" Type="http://schemas.openxmlformats.org/officeDocument/2006/relationships/slideLayout" Target="../slideLayouts/slideLayout9.xml"/><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9.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Layout" Target="../slideLayouts/slideLayout9.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9.xml"/><Relationship Id="rId5" Type="http://schemas.openxmlformats.org/officeDocument/2006/relationships/image" Target="../media/image41.pn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jpe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28.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7.png"/><Relationship Id="rId1" Type="http://schemas.openxmlformats.org/officeDocument/2006/relationships/slideLayout" Target="../slideLayouts/slideLayout28.xml"/><Relationship Id="rId4" Type="http://schemas.openxmlformats.org/officeDocument/2006/relationships/image" Target="../media/image3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37.png"/><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9.xml"/><Relationship Id="rId5" Type="http://schemas.openxmlformats.org/officeDocument/2006/relationships/image" Target="../media/image41.png"/><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8513" y="2926083"/>
            <a:ext cx="11228387" cy="1812148"/>
          </a:xfrm>
        </p:spPr>
        <p:txBody>
          <a:bodyPr/>
          <a:lstStyle/>
          <a:p>
            <a:r>
              <a:rPr lang="en-US" dirty="0" smtClean="0"/>
              <a:t>Global Windows Azure </a:t>
            </a:r>
            <a:r>
              <a:rPr lang="en-US" dirty="0" err="1" smtClean="0"/>
              <a:t>Bootcamp</a:t>
            </a:r>
            <a:endParaRPr lang="en-US" dirty="0"/>
          </a:p>
        </p:txBody>
      </p:sp>
      <p:sp>
        <p:nvSpPr>
          <p:cNvPr id="4" name="Subtitle 3"/>
          <p:cNvSpPr>
            <a:spLocks noGrp="1"/>
          </p:cNvSpPr>
          <p:nvPr>
            <p:ph type="subTitle" idx="1"/>
          </p:nvPr>
        </p:nvSpPr>
        <p:spPr>
          <a:xfrm>
            <a:off x="405330" y="4672919"/>
            <a:ext cx="8705850" cy="1055382"/>
          </a:xfrm>
        </p:spPr>
        <p:txBody>
          <a:bodyPr/>
          <a:lstStyle/>
          <a:p>
            <a:r>
              <a:rPr lang="en-US" dirty="0" smtClean="0"/>
              <a:t>Auckland March 29 2014</a:t>
            </a:r>
            <a:endParaRPr lang="en-US" dirty="0"/>
          </a:p>
        </p:txBody>
      </p:sp>
    </p:spTree>
    <p:extLst>
      <p:ext uri="{BB962C8B-B14F-4D97-AF65-F5344CB8AC3E}">
        <p14:creationId xmlns:p14="http://schemas.microsoft.com/office/powerpoint/2010/main" val="132452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p:cNvSpPr txBox="1">
            <a:spLocks/>
          </p:cNvSpPr>
          <p:nvPr/>
        </p:nvSpPr>
        <p:spPr>
          <a:xfrm>
            <a:off x="4843849" y="4537073"/>
            <a:ext cx="3091553"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lang="en-NZ" sz="4000" dirty="0" smtClean="0">
                <a:solidFill>
                  <a:schemeClr val="bg1"/>
                </a:solidFill>
              </a:rPr>
              <a:t>FTP</a:t>
            </a:r>
            <a:endParaRPr lang="en-NZ" sz="4000" dirty="0">
              <a:solidFill>
                <a:schemeClr val="bg1"/>
              </a:solidFill>
            </a:endParaRPr>
          </a:p>
        </p:txBody>
      </p:sp>
      <p:sp>
        <p:nvSpPr>
          <p:cNvPr id="3" name="Title 5"/>
          <p:cNvSpPr txBox="1">
            <a:spLocks/>
          </p:cNvSpPr>
          <p:nvPr/>
        </p:nvSpPr>
        <p:spPr>
          <a:xfrm>
            <a:off x="940591" y="3069435"/>
            <a:ext cx="3557268" cy="2543011"/>
          </a:xfrm>
          <a:prstGeom prst="rect">
            <a:avLst/>
          </a:prstGeom>
          <a:solidFill>
            <a:srgbClr val="002060"/>
          </a:solidFill>
        </p:spPr>
        <p:txBody>
          <a:bodyPr vert="horz" wrap="square" lIns="146304" tIns="91440" rIns="146304" bIns="91440" rtlCol="0" anchor="ctr">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lang="en-NZ" sz="4000" dirty="0" err="1" smtClean="0">
                <a:solidFill>
                  <a:schemeClr val="bg1"/>
                </a:solidFill>
              </a:rPr>
              <a:t>Kentico</a:t>
            </a:r>
            <a:r>
              <a:rPr lang="en-NZ" sz="4000" dirty="0" smtClean="0">
                <a:solidFill>
                  <a:schemeClr val="bg1"/>
                </a:solidFill>
              </a:rPr>
              <a:t> CMS</a:t>
            </a:r>
          </a:p>
          <a:p>
            <a:endParaRPr lang="en-NZ" sz="2400" dirty="0" smtClean="0">
              <a:solidFill>
                <a:schemeClr val="bg1"/>
              </a:solidFill>
              <a:latin typeface="+mn-lt"/>
            </a:endParaRPr>
          </a:p>
          <a:p>
            <a:pPr algn="ctr"/>
            <a:r>
              <a:rPr lang="en-NZ" sz="4000" dirty="0" smtClean="0">
                <a:solidFill>
                  <a:schemeClr val="bg1"/>
                </a:solidFill>
              </a:rPr>
              <a:t>~16,000 files</a:t>
            </a:r>
            <a:endParaRPr lang="en-NZ" sz="4000" dirty="0">
              <a:solidFill>
                <a:schemeClr val="bg1"/>
              </a:solidFill>
            </a:endParaRPr>
          </a:p>
        </p:txBody>
      </p:sp>
      <p:grpSp>
        <p:nvGrpSpPr>
          <p:cNvPr id="4" name="Group 3"/>
          <p:cNvGrpSpPr/>
          <p:nvPr/>
        </p:nvGrpSpPr>
        <p:grpSpPr>
          <a:xfrm>
            <a:off x="200197" y="198039"/>
            <a:ext cx="1082542" cy="1075038"/>
            <a:chOff x="8279024" y="2286000"/>
            <a:chExt cx="1082542" cy="1075038"/>
          </a:xfrm>
          <a:solidFill>
            <a:srgbClr val="002060"/>
          </a:solidFill>
        </p:grpSpPr>
        <p:sp>
          <p:nvSpPr>
            <p:cNvPr id="5" name="Rectangle 4"/>
            <p:cNvSpPr/>
            <p:nvPr/>
          </p:nvSpPr>
          <p:spPr bwMode="auto">
            <a:xfrm>
              <a:off x="8343323" y="2286000"/>
              <a:ext cx="1018243" cy="1075038"/>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extBox 5"/>
            <p:cNvSpPr txBox="1"/>
            <p:nvPr/>
          </p:nvSpPr>
          <p:spPr>
            <a:xfrm>
              <a:off x="8279024" y="2422256"/>
              <a:ext cx="1053815" cy="794064"/>
            </a:xfrm>
            <a:prstGeom prst="rect">
              <a:avLst/>
            </a:prstGeom>
            <a:noFill/>
          </p:spPr>
          <p:txBody>
            <a:bodyPr wrap="none" lIns="182880" tIns="146304" rIns="182880" bIns="146304" rtlCol="0">
              <a:spAutoFit/>
            </a:bodyPr>
            <a:lstStyle/>
            <a:p>
              <a:pPr>
                <a:lnSpc>
                  <a:spcPct val="90000"/>
                </a:lnSpc>
                <a:spcAft>
                  <a:spcPts val="600"/>
                </a:spcAft>
              </a:pPr>
              <a:r>
                <a:rPr lang="en-NZ" sz="3600" dirty="0" smtClean="0">
                  <a:solidFill>
                    <a:schemeClr val="bg1"/>
                  </a:solidFill>
                </a:rPr>
                <a:t> C#</a:t>
              </a:r>
            </a:p>
          </p:txBody>
        </p:sp>
      </p:grpSp>
      <p:sp>
        <p:nvSpPr>
          <p:cNvPr id="7" name="Title 4"/>
          <p:cNvSpPr txBox="1">
            <a:spLocks/>
          </p:cNvSpPr>
          <p:nvPr/>
        </p:nvSpPr>
        <p:spPr>
          <a:xfrm>
            <a:off x="1398807" y="296897"/>
            <a:ext cx="9734653"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sz="4800" dirty="0" smtClean="0">
                <a:solidFill>
                  <a:schemeClr val="bg1"/>
                </a:solidFill>
              </a:rPr>
              <a:t>Source Code Deployment</a:t>
            </a:r>
            <a:endParaRPr lang="en-NZ" sz="4800" dirty="0">
              <a:solidFill>
                <a:schemeClr val="bg1"/>
              </a:solidFill>
            </a:endParaRPr>
          </a:p>
        </p:txBody>
      </p:sp>
      <p:sp>
        <p:nvSpPr>
          <p:cNvPr id="8" name="Title 5"/>
          <p:cNvSpPr txBox="1">
            <a:spLocks/>
          </p:cNvSpPr>
          <p:nvPr/>
        </p:nvSpPr>
        <p:spPr>
          <a:xfrm>
            <a:off x="299074" y="1767357"/>
            <a:ext cx="4544775"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lang="en-NZ" sz="4000" dirty="0" smtClean="0">
                <a:solidFill>
                  <a:schemeClr val="bg1"/>
                </a:solidFill>
              </a:rPr>
              <a:t>On premise</a:t>
            </a:r>
            <a:endParaRPr lang="en-NZ" sz="4000" dirty="0">
              <a:solidFill>
                <a:schemeClr val="bg1"/>
              </a:solidFill>
            </a:endParaRPr>
          </a:p>
        </p:txBody>
      </p:sp>
      <p:sp>
        <p:nvSpPr>
          <p:cNvPr id="9" name="Title 5"/>
          <p:cNvSpPr txBox="1">
            <a:spLocks/>
          </p:cNvSpPr>
          <p:nvPr/>
        </p:nvSpPr>
        <p:spPr>
          <a:xfrm>
            <a:off x="8070439" y="1767356"/>
            <a:ext cx="3506805"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lang="en-NZ" sz="4000" dirty="0" smtClean="0">
                <a:solidFill>
                  <a:schemeClr val="bg1"/>
                </a:solidFill>
              </a:rPr>
              <a:t>Azure</a:t>
            </a:r>
            <a:endParaRPr lang="en-NZ" sz="4000" dirty="0">
              <a:solidFill>
                <a:schemeClr val="bg1"/>
              </a:solidFill>
            </a:endParaRPr>
          </a:p>
        </p:txBody>
      </p:sp>
      <p:cxnSp>
        <p:nvCxnSpPr>
          <p:cNvPr id="10" name="Straight Arrow Connector 9"/>
          <p:cNvCxnSpPr/>
          <p:nvPr/>
        </p:nvCxnSpPr>
        <p:spPr>
          <a:xfrm flipV="1">
            <a:off x="4658497" y="5310031"/>
            <a:ext cx="3694671" cy="2"/>
          </a:xfrm>
          <a:prstGeom prst="straightConnector1">
            <a:avLst/>
          </a:prstGeom>
          <a:ln w="63500">
            <a:solidFill>
              <a:schemeClr val="bg1"/>
            </a:solidFill>
            <a:prstDash val="sysDot"/>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11" name="Title 5"/>
          <p:cNvSpPr txBox="1">
            <a:spLocks/>
          </p:cNvSpPr>
          <p:nvPr/>
        </p:nvSpPr>
        <p:spPr>
          <a:xfrm>
            <a:off x="4823251" y="2910065"/>
            <a:ext cx="3091553"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lang="en-NZ" sz="3200" dirty="0" smtClean="0">
                <a:solidFill>
                  <a:schemeClr val="bg1"/>
                </a:solidFill>
              </a:rPr>
              <a:t>Publish from VS</a:t>
            </a:r>
            <a:endParaRPr lang="en-NZ" sz="3200" dirty="0">
              <a:solidFill>
                <a:schemeClr val="bg1"/>
              </a:solidFill>
            </a:endParaRPr>
          </a:p>
        </p:txBody>
      </p:sp>
      <p:cxnSp>
        <p:nvCxnSpPr>
          <p:cNvPr id="12" name="Straight Arrow Connector 11"/>
          <p:cNvCxnSpPr/>
          <p:nvPr/>
        </p:nvCxnSpPr>
        <p:spPr>
          <a:xfrm flipV="1">
            <a:off x="4637899" y="3658309"/>
            <a:ext cx="3694671" cy="2"/>
          </a:xfrm>
          <a:prstGeom prst="straightConnector1">
            <a:avLst/>
          </a:prstGeom>
          <a:ln w="63500">
            <a:solidFill>
              <a:schemeClr val="bg1"/>
            </a:solidFill>
            <a:prstDash val="sysDot"/>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18" name="Multiply 17"/>
          <p:cNvSpPr/>
          <p:nvPr/>
        </p:nvSpPr>
        <p:spPr bwMode="auto">
          <a:xfrm>
            <a:off x="9239114" y="3070314"/>
            <a:ext cx="1077685" cy="1175994"/>
          </a:xfrm>
          <a:prstGeom prst="mathMultiply">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solidFill>
                <a:schemeClr val="bg1"/>
              </a:solidFill>
              <a:ea typeface="Segoe UI" pitchFamily="34" charset="0"/>
              <a:cs typeface="Segoe UI" pitchFamily="34" charset="0"/>
            </a:endParaRPr>
          </a:p>
        </p:txBody>
      </p:sp>
      <p:grpSp>
        <p:nvGrpSpPr>
          <p:cNvPr id="24" name="Group 23"/>
          <p:cNvGrpSpPr/>
          <p:nvPr/>
        </p:nvGrpSpPr>
        <p:grpSpPr>
          <a:xfrm>
            <a:off x="8656745" y="4308283"/>
            <a:ext cx="2242420" cy="1259075"/>
            <a:chOff x="8351120" y="243154"/>
            <a:chExt cx="2242420" cy="1259075"/>
          </a:xfrm>
        </p:grpSpPr>
        <p:sp>
          <p:nvSpPr>
            <p:cNvPr id="19" name="Diagonal Stripe 18"/>
            <p:cNvSpPr/>
            <p:nvPr/>
          </p:nvSpPr>
          <p:spPr bwMode="auto">
            <a:xfrm>
              <a:off x="9380310" y="609600"/>
              <a:ext cx="936489" cy="892629"/>
            </a:xfrm>
            <a:prstGeom prst="diagStripe">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Diagonal Stripe 20"/>
            <p:cNvSpPr/>
            <p:nvPr/>
          </p:nvSpPr>
          <p:spPr bwMode="auto">
            <a:xfrm rot="5400000">
              <a:off x="8465751" y="587670"/>
              <a:ext cx="936489" cy="892629"/>
            </a:xfrm>
            <a:prstGeom prst="diagStripe">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Rectangle 21"/>
            <p:cNvSpPr/>
            <p:nvPr/>
          </p:nvSpPr>
          <p:spPr bwMode="auto">
            <a:xfrm rot="18705719">
              <a:off x="8415547" y="408270"/>
              <a:ext cx="645173" cy="77402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p:nvPr/>
          </p:nvSpPr>
          <p:spPr bwMode="auto">
            <a:xfrm rot="3241837">
              <a:off x="9924907" y="219695"/>
              <a:ext cx="645173" cy="69209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1186190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8"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500"/>
                                        <p:tgtEl>
                                          <p:spTgt spid="2"/>
                                        </p:tgtEl>
                                      </p:cBhvr>
                                    </p:animEffect>
                                  </p:childTnLst>
                                </p:cTn>
                              </p:par>
                              <p:par>
                                <p:cTn id="31" presetID="22" presetClass="entr" presetSubtype="8"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8" grpId="0"/>
      <p:bldP spid="9" grpId="0"/>
      <p:bldP spid="11" grpId="0"/>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236173" y="550977"/>
            <a:ext cx="4709106"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smtClean="0">
                <a:solidFill>
                  <a:schemeClr val="bg1"/>
                </a:solidFill>
              </a:rPr>
              <a:t>Proving it out</a:t>
            </a:r>
            <a:endParaRPr lang="en-NZ">
              <a:solidFill>
                <a:schemeClr val="bg1"/>
              </a:solidFill>
            </a:endParaRPr>
          </a:p>
        </p:txBody>
      </p:sp>
      <p:sp>
        <p:nvSpPr>
          <p:cNvPr id="3" name="Rectangle 2"/>
          <p:cNvSpPr/>
          <p:nvPr/>
        </p:nvSpPr>
        <p:spPr bwMode="auto">
          <a:xfrm>
            <a:off x="4745083" y="300158"/>
            <a:ext cx="1404561" cy="129266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solidFill>
                <a:schemeClr val="bg1"/>
              </a:solidFill>
              <a:ea typeface="Segoe UI" pitchFamily="34" charset="0"/>
              <a:cs typeface="Segoe UI" pitchFamily="34" charset="0"/>
            </a:endParaRPr>
          </a:p>
        </p:txBody>
      </p:sp>
      <p:pic>
        <p:nvPicPr>
          <p:cNvPr id="4" name="Picture 3" descr="Azure_icon_wht-09.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55757" y="298558"/>
            <a:ext cx="1306618" cy="1306618"/>
          </a:xfrm>
          <a:prstGeom prst="rect">
            <a:avLst/>
          </a:prstGeom>
          <a:solidFill>
            <a:schemeClr val="accent1"/>
          </a:solidFill>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279" y="456088"/>
            <a:ext cx="1012464" cy="1012464"/>
          </a:xfrm>
          <a:prstGeom prst="rect">
            <a:avLst/>
          </a:prstGeom>
        </p:spPr>
      </p:pic>
      <p:sp>
        <p:nvSpPr>
          <p:cNvPr id="6" name="Title 5"/>
          <p:cNvSpPr txBox="1">
            <a:spLocks/>
          </p:cNvSpPr>
          <p:nvPr/>
        </p:nvSpPr>
        <p:spPr>
          <a:xfrm>
            <a:off x="1732459" y="2409899"/>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Source Code Deployment</a:t>
            </a:r>
            <a:endParaRPr lang="en-NZ" sz="4000" dirty="0">
              <a:solidFill>
                <a:schemeClr val="bg1"/>
              </a:solidFill>
            </a:endParaRPr>
          </a:p>
        </p:txBody>
      </p:sp>
      <p:sp>
        <p:nvSpPr>
          <p:cNvPr id="8" name="Title 5"/>
          <p:cNvSpPr txBox="1">
            <a:spLocks/>
          </p:cNvSpPr>
          <p:nvPr/>
        </p:nvSpPr>
        <p:spPr>
          <a:xfrm>
            <a:off x="1701924" y="3514766"/>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Database Deployment</a:t>
            </a:r>
            <a:endParaRPr lang="en-NZ" sz="4000" dirty="0">
              <a:solidFill>
                <a:schemeClr val="bg1"/>
              </a:solidFill>
            </a:endParaRPr>
          </a:p>
        </p:txBody>
      </p:sp>
      <p:grpSp>
        <p:nvGrpSpPr>
          <p:cNvPr id="10" name="Group 9"/>
          <p:cNvGrpSpPr/>
          <p:nvPr/>
        </p:nvGrpSpPr>
        <p:grpSpPr>
          <a:xfrm>
            <a:off x="536344" y="2286329"/>
            <a:ext cx="965062" cy="930320"/>
            <a:chOff x="8343323" y="2286000"/>
            <a:chExt cx="965062" cy="930320"/>
          </a:xfrm>
          <a:solidFill>
            <a:srgbClr val="002060"/>
          </a:solidFill>
        </p:grpSpPr>
        <p:sp>
          <p:nvSpPr>
            <p:cNvPr id="11" name="Rectangle 10"/>
            <p:cNvSpPr/>
            <p:nvPr/>
          </p:nvSpPr>
          <p:spPr bwMode="auto">
            <a:xfrm>
              <a:off x="8343323" y="2286000"/>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p:cNvSpPr txBox="1"/>
            <p:nvPr/>
          </p:nvSpPr>
          <p:spPr>
            <a:xfrm>
              <a:off x="8344339" y="2422256"/>
              <a:ext cx="964046" cy="738664"/>
            </a:xfrm>
            <a:prstGeom prst="rect">
              <a:avLst/>
            </a:prstGeom>
            <a:noFill/>
          </p:spPr>
          <p:txBody>
            <a:bodyPr wrap="none" lIns="182880" tIns="146304" rIns="182880" bIns="146304" rtlCol="0">
              <a:spAutoFit/>
            </a:bodyPr>
            <a:lstStyle/>
            <a:p>
              <a:pPr>
                <a:lnSpc>
                  <a:spcPct val="90000"/>
                </a:lnSpc>
                <a:spcAft>
                  <a:spcPts val="600"/>
                </a:spcAft>
              </a:pPr>
              <a:r>
                <a:rPr lang="en-NZ" sz="2800" dirty="0" smtClean="0">
                  <a:gradFill>
                    <a:gsLst>
                      <a:gs pos="2917">
                        <a:schemeClr val="tx1"/>
                      </a:gs>
                      <a:gs pos="30000">
                        <a:schemeClr val="tx1"/>
                      </a:gs>
                    </a:gsLst>
                    <a:lin ang="5400000" scaled="0"/>
                  </a:gradFill>
                </a:rPr>
                <a:t> </a:t>
              </a:r>
              <a:r>
                <a:rPr lang="en-NZ" sz="3200" dirty="0" smtClean="0">
                  <a:solidFill>
                    <a:schemeClr val="bg1"/>
                  </a:solidFill>
                </a:rPr>
                <a:t>C#</a:t>
              </a:r>
            </a:p>
          </p:txBody>
        </p:sp>
      </p:grpSp>
      <p:grpSp>
        <p:nvGrpSpPr>
          <p:cNvPr id="13" name="Group 12"/>
          <p:cNvGrpSpPr/>
          <p:nvPr/>
        </p:nvGrpSpPr>
        <p:grpSpPr>
          <a:xfrm>
            <a:off x="527784" y="3428267"/>
            <a:ext cx="948165" cy="930320"/>
            <a:chOff x="527784" y="3428267"/>
            <a:chExt cx="948165" cy="930320"/>
          </a:xfrm>
          <a:solidFill>
            <a:srgbClr val="002060"/>
          </a:solidFill>
        </p:grpSpPr>
        <p:sp>
          <p:nvSpPr>
            <p:cNvPr id="14" name="Rectangle 13"/>
            <p:cNvSpPr/>
            <p:nvPr/>
          </p:nvSpPr>
          <p:spPr bwMode="auto">
            <a:xfrm>
              <a:off x="527784" y="3428267"/>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5" name="Picture 14"/>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792771" y="3715551"/>
              <a:ext cx="418192" cy="407070"/>
            </a:xfrm>
            <a:prstGeom prst="rect">
              <a:avLst/>
            </a:prstGeom>
            <a:grpFill/>
          </p:spPr>
        </p:pic>
      </p:grpSp>
      <p:sp>
        <p:nvSpPr>
          <p:cNvPr id="23" name="TextBox 22"/>
          <p:cNvSpPr txBox="1"/>
          <p:nvPr/>
        </p:nvSpPr>
        <p:spPr>
          <a:xfrm>
            <a:off x="6149644" y="260589"/>
            <a:ext cx="1198605" cy="1403461"/>
          </a:xfrm>
          <a:prstGeom prst="rect">
            <a:avLst/>
          </a:prstGeom>
          <a:noFill/>
        </p:spPr>
        <p:txBody>
          <a:bodyPr wrap="square" lIns="182880" tIns="146304" rIns="182880" bIns="146304" rtlCol="0">
            <a:spAutoFit/>
          </a:bodyPr>
          <a:lstStyle/>
          <a:p>
            <a:pPr>
              <a:lnSpc>
                <a:spcPct val="90000"/>
              </a:lnSpc>
              <a:spcAft>
                <a:spcPts val="600"/>
              </a:spcAft>
            </a:pPr>
            <a:r>
              <a:rPr lang="en-NZ" sz="8000" dirty="0" smtClean="0">
                <a:solidFill>
                  <a:schemeClr val="bg1"/>
                </a:solidFill>
              </a:rPr>
              <a:t>+</a:t>
            </a:r>
          </a:p>
        </p:txBody>
      </p:sp>
    </p:spTree>
    <p:extLst>
      <p:ext uri="{BB962C8B-B14F-4D97-AF65-F5344CB8AC3E}">
        <p14:creationId xmlns:p14="http://schemas.microsoft.com/office/powerpoint/2010/main" val="214706702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p:cNvSpPr txBox="1">
            <a:spLocks/>
          </p:cNvSpPr>
          <p:nvPr/>
        </p:nvSpPr>
        <p:spPr>
          <a:xfrm>
            <a:off x="1411164" y="296897"/>
            <a:ext cx="7905853"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Database Deployment</a:t>
            </a:r>
            <a:endParaRPr lang="en-NZ" dirty="0">
              <a:solidFill>
                <a:schemeClr val="bg1"/>
              </a:solidFill>
            </a:endParaRPr>
          </a:p>
        </p:txBody>
      </p:sp>
      <p:sp>
        <p:nvSpPr>
          <p:cNvPr id="3" name="Title 5"/>
          <p:cNvSpPr txBox="1">
            <a:spLocks/>
          </p:cNvSpPr>
          <p:nvPr/>
        </p:nvSpPr>
        <p:spPr>
          <a:xfrm>
            <a:off x="299074" y="1693215"/>
            <a:ext cx="4544775"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lang="en-NZ" sz="4000" dirty="0" smtClean="0">
                <a:solidFill>
                  <a:schemeClr val="bg1"/>
                </a:solidFill>
              </a:rPr>
              <a:t>On premise</a:t>
            </a:r>
            <a:endParaRPr lang="en-NZ" sz="4000" dirty="0">
              <a:solidFill>
                <a:schemeClr val="bg1"/>
              </a:solidFill>
            </a:endParaRPr>
          </a:p>
        </p:txBody>
      </p:sp>
      <p:sp>
        <p:nvSpPr>
          <p:cNvPr id="4" name="Title 5"/>
          <p:cNvSpPr txBox="1">
            <a:spLocks/>
          </p:cNvSpPr>
          <p:nvPr/>
        </p:nvSpPr>
        <p:spPr>
          <a:xfrm>
            <a:off x="8070439" y="1693214"/>
            <a:ext cx="3506805"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lang="en-NZ" sz="4000" dirty="0" smtClean="0">
                <a:solidFill>
                  <a:schemeClr val="bg1"/>
                </a:solidFill>
              </a:rPr>
              <a:t>Azure</a:t>
            </a:r>
            <a:endParaRPr lang="en-NZ" sz="4000" dirty="0">
              <a:solidFill>
                <a:schemeClr val="bg1"/>
              </a:solidFill>
            </a:endParaRPr>
          </a:p>
        </p:txBody>
      </p:sp>
      <p:pic>
        <p:nvPicPr>
          <p:cNvPr id="5" name="Picture 4"/>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900065" y="2909900"/>
            <a:ext cx="1225095" cy="1192513"/>
          </a:xfrm>
          <a:prstGeom prst="rect">
            <a:avLst/>
          </a:prstGeom>
        </p:spPr>
      </p:pic>
      <p:pic>
        <p:nvPicPr>
          <p:cNvPr id="6" name="Picture 5"/>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723021" y="5180994"/>
            <a:ext cx="979336" cy="849105"/>
          </a:xfrm>
          <a:prstGeom prst="rect">
            <a:avLst/>
          </a:prstGeom>
        </p:spPr>
      </p:pic>
      <p:pic>
        <p:nvPicPr>
          <p:cNvPr id="7" name="Picture 6"/>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3491258" y="5180994"/>
            <a:ext cx="979336" cy="849105"/>
          </a:xfrm>
          <a:prstGeom prst="rect">
            <a:avLst/>
          </a:prstGeom>
        </p:spPr>
      </p:pic>
      <p:cxnSp>
        <p:nvCxnSpPr>
          <p:cNvPr id="8" name="Straight Arrow Connector 7"/>
          <p:cNvCxnSpPr/>
          <p:nvPr/>
        </p:nvCxnSpPr>
        <p:spPr>
          <a:xfrm flipH="1">
            <a:off x="1542974" y="4287798"/>
            <a:ext cx="509502" cy="741405"/>
          </a:xfrm>
          <a:prstGeom prst="straightConnector1">
            <a:avLst/>
          </a:prstGeom>
          <a:ln w="73025">
            <a:solidFill>
              <a:schemeClr val="bg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813869" y="4287798"/>
            <a:ext cx="622581" cy="741405"/>
          </a:xfrm>
          <a:prstGeom prst="straightConnector1">
            <a:avLst/>
          </a:prstGeom>
          <a:ln w="73025">
            <a:solidFill>
              <a:schemeClr val="bg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8292620" y="2909899"/>
            <a:ext cx="1225095" cy="1192513"/>
          </a:xfrm>
          <a:prstGeom prst="rect">
            <a:avLst/>
          </a:prstGeom>
        </p:spPr>
      </p:pic>
      <p:cxnSp>
        <p:nvCxnSpPr>
          <p:cNvPr id="11" name="Straight Arrow Connector 10"/>
          <p:cNvCxnSpPr/>
          <p:nvPr/>
        </p:nvCxnSpPr>
        <p:spPr>
          <a:xfrm flipV="1">
            <a:off x="4349578" y="3506157"/>
            <a:ext cx="3175688" cy="1"/>
          </a:xfrm>
          <a:prstGeom prst="straightConnector1">
            <a:avLst/>
          </a:prstGeom>
          <a:ln w="63500">
            <a:solidFill>
              <a:schemeClr val="bg1"/>
            </a:solidFill>
            <a:prstDash val="sysDot"/>
            <a:headEnd type="none"/>
            <a:tailEnd type="triangle" w="lg" len="med"/>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0417988" y="2909899"/>
            <a:ext cx="1225095" cy="1192513"/>
          </a:xfrm>
          <a:prstGeom prst="rect">
            <a:avLst/>
          </a:prstGeom>
        </p:spPr>
      </p:pic>
      <p:cxnSp>
        <p:nvCxnSpPr>
          <p:cNvPr id="13" name="Straight Arrow Connector 12"/>
          <p:cNvCxnSpPr/>
          <p:nvPr/>
        </p:nvCxnSpPr>
        <p:spPr>
          <a:xfrm>
            <a:off x="9668560" y="3506156"/>
            <a:ext cx="488915" cy="1"/>
          </a:xfrm>
          <a:prstGeom prst="straightConnector1">
            <a:avLst/>
          </a:prstGeom>
          <a:ln w="63500">
            <a:solidFill>
              <a:schemeClr val="bg1"/>
            </a:solidFill>
            <a:prstDash val="sysDot"/>
            <a:headEnd type="none"/>
            <a:tailEnd type="triangle" w="lg" len="med"/>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5592" y="5180993"/>
            <a:ext cx="1162123" cy="1074963"/>
          </a:xfrm>
          <a:prstGeom prst="rect">
            <a:avLst/>
          </a:prstGeom>
        </p:spPr>
      </p:pic>
      <p:cxnSp>
        <p:nvCxnSpPr>
          <p:cNvPr id="15" name="Straight Arrow Connector 14"/>
          <p:cNvCxnSpPr/>
          <p:nvPr/>
        </p:nvCxnSpPr>
        <p:spPr>
          <a:xfrm>
            <a:off x="8895528" y="4323590"/>
            <a:ext cx="1" cy="669820"/>
          </a:xfrm>
          <a:prstGeom prst="straightConnector1">
            <a:avLst/>
          </a:prstGeom>
          <a:ln w="63500">
            <a:solidFill>
              <a:schemeClr val="bg1"/>
            </a:solidFill>
            <a:prstDash val="sysDot"/>
            <a:headEnd type="none"/>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4349578" y="4287798"/>
            <a:ext cx="3175688" cy="1317748"/>
          </a:xfrm>
          <a:prstGeom prst="straightConnector1">
            <a:avLst/>
          </a:prstGeom>
          <a:ln w="63500">
            <a:solidFill>
              <a:schemeClr val="bg1"/>
            </a:solidFill>
            <a:prstDash val="sysDot"/>
            <a:headEnd type="none"/>
            <a:tailEnd type="triangle" w="lg" len="med"/>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299074" y="302008"/>
            <a:ext cx="948165" cy="930320"/>
            <a:chOff x="527784" y="3440624"/>
            <a:chExt cx="948165" cy="930320"/>
          </a:xfrm>
          <a:solidFill>
            <a:srgbClr val="002060"/>
          </a:solidFill>
        </p:grpSpPr>
        <p:sp>
          <p:nvSpPr>
            <p:cNvPr id="18" name="Rectangle 17"/>
            <p:cNvSpPr/>
            <p:nvPr/>
          </p:nvSpPr>
          <p:spPr bwMode="auto">
            <a:xfrm>
              <a:off x="527784" y="3440624"/>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792771" y="3727908"/>
              <a:ext cx="418192" cy="407070"/>
            </a:xfrm>
            <a:prstGeom prst="rect">
              <a:avLst/>
            </a:prstGeom>
            <a:grpFill/>
          </p:spPr>
        </p:pic>
      </p:grpSp>
    </p:spTree>
    <p:extLst>
      <p:ext uri="{BB962C8B-B14F-4D97-AF65-F5344CB8AC3E}">
        <p14:creationId xmlns:p14="http://schemas.microsoft.com/office/powerpoint/2010/main" val="31765229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0"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2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par>
                                <p:cTn id="49" presetID="10" presetClass="entr" presetSubtype="0"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down)">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p:cNvSpPr txBox="1">
            <a:spLocks/>
          </p:cNvSpPr>
          <p:nvPr/>
        </p:nvSpPr>
        <p:spPr>
          <a:xfrm>
            <a:off x="1411164" y="296897"/>
            <a:ext cx="7905853"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Database Deployment</a:t>
            </a:r>
            <a:endParaRPr lang="en-NZ" dirty="0">
              <a:solidFill>
                <a:schemeClr val="bg1"/>
              </a:solidFill>
            </a:endParaRPr>
          </a:p>
        </p:txBody>
      </p:sp>
      <p:grpSp>
        <p:nvGrpSpPr>
          <p:cNvPr id="3" name="Group 2"/>
          <p:cNvGrpSpPr/>
          <p:nvPr/>
        </p:nvGrpSpPr>
        <p:grpSpPr>
          <a:xfrm>
            <a:off x="299074" y="302008"/>
            <a:ext cx="948165" cy="930320"/>
            <a:chOff x="527784" y="3440624"/>
            <a:chExt cx="948165" cy="930320"/>
          </a:xfrm>
          <a:solidFill>
            <a:srgbClr val="002060"/>
          </a:solidFill>
        </p:grpSpPr>
        <p:sp>
          <p:nvSpPr>
            <p:cNvPr id="4" name="Rectangle 3"/>
            <p:cNvSpPr/>
            <p:nvPr/>
          </p:nvSpPr>
          <p:spPr bwMode="auto">
            <a:xfrm>
              <a:off x="527784" y="3440624"/>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792771" y="3727908"/>
              <a:ext cx="418192" cy="407070"/>
            </a:xfrm>
            <a:prstGeom prst="rect">
              <a:avLst/>
            </a:prstGeom>
            <a:grpFill/>
          </p:spPr>
        </p:pic>
      </p:grpSp>
      <p:sp>
        <p:nvSpPr>
          <p:cNvPr id="6" name="Rectangle 5"/>
          <p:cNvSpPr/>
          <p:nvPr/>
        </p:nvSpPr>
        <p:spPr>
          <a:xfrm>
            <a:off x="1874619" y="4883486"/>
            <a:ext cx="4716227" cy="461665"/>
          </a:xfrm>
          <a:prstGeom prst="rect">
            <a:avLst/>
          </a:prstGeom>
        </p:spPr>
        <p:txBody>
          <a:bodyPr wrap="none">
            <a:spAutoFit/>
          </a:bodyPr>
          <a:lstStyle/>
          <a:p>
            <a:r>
              <a:rPr lang="en-NZ" sz="2400" dirty="0">
                <a:solidFill>
                  <a:schemeClr val="bg1"/>
                </a:solidFill>
              </a:rPr>
              <a:t>http://sqlazuremw.codeplex.com/</a:t>
            </a:r>
          </a:p>
        </p:txBody>
      </p:sp>
      <p:sp>
        <p:nvSpPr>
          <p:cNvPr id="7" name="TextBox 6"/>
          <p:cNvSpPr txBox="1"/>
          <p:nvPr/>
        </p:nvSpPr>
        <p:spPr>
          <a:xfrm>
            <a:off x="1754875" y="4172567"/>
            <a:ext cx="5873211" cy="794064"/>
          </a:xfrm>
          <a:prstGeom prst="rect">
            <a:avLst/>
          </a:prstGeom>
          <a:noFill/>
        </p:spPr>
        <p:txBody>
          <a:bodyPr wrap="none" lIns="182880" tIns="146304" rIns="182880" bIns="146304" rtlCol="0">
            <a:spAutoFit/>
          </a:bodyPr>
          <a:lstStyle>
            <a:defPPr>
              <a:defRPr lang="en-US"/>
            </a:defPPr>
            <a:lvl1pPr>
              <a:lnSpc>
                <a:spcPct val="90000"/>
              </a:lnSpc>
              <a:spcAft>
                <a:spcPts val="600"/>
              </a:spcAft>
              <a:defRPr sz="3600">
                <a:solidFill>
                  <a:schemeClr val="bg1"/>
                </a:solidFill>
                <a:latin typeface="+mj-lt"/>
              </a:defRPr>
            </a:lvl1pPr>
          </a:lstStyle>
          <a:p>
            <a:r>
              <a:rPr lang="en-NZ" dirty="0"/>
              <a:t>SQL Azure Migration Wizard</a:t>
            </a:r>
          </a:p>
        </p:txBody>
      </p:sp>
      <p:sp>
        <p:nvSpPr>
          <p:cNvPr id="8" name="TextBox 7"/>
          <p:cNvSpPr txBox="1"/>
          <p:nvPr/>
        </p:nvSpPr>
        <p:spPr>
          <a:xfrm>
            <a:off x="1754875" y="2536371"/>
            <a:ext cx="4608121" cy="794064"/>
          </a:xfrm>
          <a:prstGeom prst="rect">
            <a:avLst/>
          </a:prstGeom>
          <a:noFill/>
        </p:spPr>
        <p:txBody>
          <a:bodyPr wrap="none" lIns="182880" tIns="146304" rIns="182880" bIns="146304" rtlCol="0">
            <a:spAutoFit/>
          </a:bodyPr>
          <a:lstStyle/>
          <a:p>
            <a:pPr>
              <a:lnSpc>
                <a:spcPct val="90000"/>
              </a:lnSpc>
              <a:spcAft>
                <a:spcPts val="600"/>
              </a:spcAft>
            </a:pPr>
            <a:r>
              <a:rPr lang="en-NZ" sz="3600" dirty="0" smtClean="0">
                <a:solidFill>
                  <a:schemeClr val="bg1"/>
                </a:solidFill>
                <a:latin typeface="+mj-lt"/>
              </a:rPr>
              <a:t>SQL Server 2012 Tools</a:t>
            </a:r>
          </a:p>
        </p:txBody>
      </p:sp>
      <p:sp>
        <p:nvSpPr>
          <p:cNvPr id="10" name="Rectangle 9"/>
          <p:cNvSpPr/>
          <p:nvPr/>
        </p:nvSpPr>
        <p:spPr bwMode="auto">
          <a:xfrm>
            <a:off x="939521" y="2468333"/>
            <a:ext cx="948165" cy="930320"/>
          </a:xfrm>
          <a:prstGeom prst="rect">
            <a:avLst/>
          </a:prstGeom>
          <a:solidFill>
            <a:srgbClr val="0070C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3600" dirty="0" smtClean="0">
                <a:gradFill>
                  <a:gsLst>
                    <a:gs pos="0">
                      <a:srgbClr val="FFFFFF"/>
                    </a:gs>
                    <a:gs pos="100000">
                      <a:srgbClr val="FFFFFF"/>
                    </a:gs>
                  </a:gsLst>
                  <a:lin ang="5400000" scaled="0"/>
                </a:gradFill>
                <a:ea typeface="Segoe UI" pitchFamily="34" charset="0"/>
                <a:cs typeface="Segoe UI" pitchFamily="34" charset="0"/>
              </a:rPr>
              <a:t>1.</a:t>
            </a:r>
          </a:p>
        </p:txBody>
      </p:sp>
      <p:sp>
        <p:nvSpPr>
          <p:cNvPr id="12" name="Rectangle 11"/>
          <p:cNvSpPr/>
          <p:nvPr/>
        </p:nvSpPr>
        <p:spPr bwMode="auto">
          <a:xfrm>
            <a:off x="939521" y="4098271"/>
            <a:ext cx="948165" cy="930320"/>
          </a:xfrm>
          <a:prstGeom prst="rect">
            <a:avLst/>
          </a:prstGeom>
          <a:solidFill>
            <a:srgbClr val="0070C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3600" dirty="0" smtClean="0">
                <a:gradFill>
                  <a:gsLst>
                    <a:gs pos="0">
                      <a:srgbClr val="FFFFFF"/>
                    </a:gs>
                    <a:gs pos="100000">
                      <a:srgbClr val="FFFFFF"/>
                    </a:gs>
                  </a:gsLst>
                  <a:lin ang="5400000" scaled="0"/>
                </a:gradFill>
                <a:ea typeface="Segoe UI" pitchFamily="34" charset="0"/>
                <a:cs typeface="Segoe UI" pitchFamily="34" charset="0"/>
              </a:rPr>
              <a:t>2.</a:t>
            </a:r>
          </a:p>
        </p:txBody>
      </p:sp>
      <p:sp>
        <p:nvSpPr>
          <p:cNvPr id="13" name="Rectangle 12"/>
          <p:cNvSpPr/>
          <p:nvPr/>
        </p:nvSpPr>
        <p:spPr>
          <a:xfrm>
            <a:off x="1874619" y="3228858"/>
            <a:ext cx="7439216" cy="461665"/>
          </a:xfrm>
          <a:prstGeom prst="rect">
            <a:avLst/>
          </a:prstGeom>
        </p:spPr>
        <p:txBody>
          <a:bodyPr wrap="none">
            <a:spAutoFit/>
          </a:bodyPr>
          <a:lstStyle/>
          <a:p>
            <a:r>
              <a:rPr lang="en-NZ" sz="2400" dirty="0" smtClean="0">
                <a:solidFill>
                  <a:schemeClr val="bg1"/>
                </a:solidFill>
              </a:rPr>
              <a:t>Right click DB, select Tasks &gt; Deploy DB to SQL Azure</a:t>
            </a:r>
            <a:endParaRPr lang="en-NZ" sz="2400" dirty="0">
              <a:solidFill>
                <a:schemeClr val="bg1"/>
              </a:solidFill>
            </a:endParaRPr>
          </a:p>
        </p:txBody>
      </p:sp>
    </p:spTree>
    <p:extLst>
      <p:ext uri="{BB962C8B-B14F-4D97-AF65-F5344CB8AC3E}">
        <p14:creationId xmlns:p14="http://schemas.microsoft.com/office/powerpoint/2010/main" val="73087854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74639" y="1209973"/>
            <a:ext cx="10056812" cy="1542752"/>
          </a:xfrm>
        </p:spPr>
        <p:txBody>
          <a:bodyPr/>
          <a:lstStyle/>
          <a:p>
            <a:r>
              <a:rPr lang="en-US" sz="7200" dirty="0" smtClean="0"/>
              <a:t>Demo</a:t>
            </a:r>
            <a:endParaRPr lang="en-US" sz="7200" dirty="0"/>
          </a:p>
        </p:txBody>
      </p:sp>
      <p:sp>
        <p:nvSpPr>
          <p:cNvPr id="4" name="Text Placeholder 2"/>
          <p:cNvSpPr>
            <a:spLocks noGrp="1"/>
          </p:cNvSpPr>
          <p:nvPr>
            <p:ph type="body" sz="quarter" idx="12"/>
          </p:nvPr>
        </p:nvSpPr>
        <p:spPr>
          <a:xfrm>
            <a:off x="274638" y="3954458"/>
            <a:ext cx="10058401" cy="1008068"/>
          </a:xfrm>
        </p:spPr>
        <p:txBody>
          <a:bodyPr/>
          <a:lstStyle/>
          <a:p>
            <a:r>
              <a:rPr lang="en-US" sz="3600" dirty="0" smtClean="0"/>
              <a:t>Working with Databases in Azure</a:t>
            </a:r>
            <a:endParaRPr lang="en-US" sz="3600" dirty="0"/>
          </a:p>
        </p:txBody>
      </p:sp>
    </p:spTree>
    <p:extLst>
      <p:ext uri="{BB962C8B-B14F-4D97-AF65-F5344CB8AC3E}">
        <p14:creationId xmlns:p14="http://schemas.microsoft.com/office/powerpoint/2010/main" val="6940716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236173" y="550977"/>
            <a:ext cx="4709106"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smtClean="0">
                <a:solidFill>
                  <a:schemeClr val="bg1"/>
                </a:solidFill>
              </a:rPr>
              <a:t>Proving it out</a:t>
            </a:r>
            <a:endParaRPr lang="en-NZ">
              <a:solidFill>
                <a:schemeClr val="bg1"/>
              </a:solidFill>
            </a:endParaRPr>
          </a:p>
        </p:txBody>
      </p:sp>
      <p:sp>
        <p:nvSpPr>
          <p:cNvPr id="3" name="Rectangle 2"/>
          <p:cNvSpPr/>
          <p:nvPr/>
        </p:nvSpPr>
        <p:spPr bwMode="auto">
          <a:xfrm>
            <a:off x="4745083" y="300158"/>
            <a:ext cx="1404561" cy="129266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solidFill>
                <a:schemeClr val="bg1"/>
              </a:solidFill>
              <a:ea typeface="Segoe UI" pitchFamily="34" charset="0"/>
              <a:cs typeface="Segoe UI" pitchFamily="34" charset="0"/>
            </a:endParaRPr>
          </a:p>
        </p:txBody>
      </p:sp>
      <p:pic>
        <p:nvPicPr>
          <p:cNvPr id="4" name="Picture 3" descr="Azure_icon_wht-09.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55757" y="298558"/>
            <a:ext cx="1306618" cy="1306618"/>
          </a:xfrm>
          <a:prstGeom prst="rect">
            <a:avLst/>
          </a:prstGeom>
          <a:solidFill>
            <a:schemeClr val="accent1"/>
          </a:solidFill>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279" y="456088"/>
            <a:ext cx="1012464" cy="1012464"/>
          </a:xfrm>
          <a:prstGeom prst="rect">
            <a:avLst/>
          </a:prstGeom>
        </p:spPr>
      </p:pic>
      <p:sp>
        <p:nvSpPr>
          <p:cNvPr id="6" name="Title 5"/>
          <p:cNvSpPr txBox="1">
            <a:spLocks/>
          </p:cNvSpPr>
          <p:nvPr/>
        </p:nvSpPr>
        <p:spPr>
          <a:xfrm>
            <a:off x="1732459" y="2409899"/>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Source Code Deployment</a:t>
            </a:r>
            <a:endParaRPr lang="en-NZ" sz="4000" dirty="0">
              <a:solidFill>
                <a:schemeClr val="bg1"/>
              </a:solidFill>
            </a:endParaRPr>
          </a:p>
        </p:txBody>
      </p:sp>
      <p:sp>
        <p:nvSpPr>
          <p:cNvPr id="7" name="Title 5"/>
          <p:cNvSpPr txBox="1">
            <a:spLocks/>
          </p:cNvSpPr>
          <p:nvPr/>
        </p:nvSpPr>
        <p:spPr>
          <a:xfrm>
            <a:off x="1720102" y="4789694"/>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Scaling</a:t>
            </a:r>
            <a:endParaRPr lang="en-NZ" sz="4000" dirty="0">
              <a:solidFill>
                <a:schemeClr val="bg1"/>
              </a:solidFill>
            </a:endParaRPr>
          </a:p>
        </p:txBody>
      </p:sp>
      <p:sp>
        <p:nvSpPr>
          <p:cNvPr id="8" name="Title 5"/>
          <p:cNvSpPr txBox="1">
            <a:spLocks/>
          </p:cNvSpPr>
          <p:nvPr/>
        </p:nvSpPr>
        <p:spPr>
          <a:xfrm>
            <a:off x="1701924" y="3514766"/>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Database Deployment</a:t>
            </a:r>
            <a:endParaRPr lang="en-NZ" sz="4000" dirty="0">
              <a:solidFill>
                <a:schemeClr val="bg1"/>
              </a:solidFill>
            </a:endParaRPr>
          </a:p>
        </p:txBody>
      </p:sp>
      <p:grpSp>
        <p:nvGrpSpPr>
          <p:cNvPr id="10" name="Group 9"/>
          <p:cNvGrpSpPr/>
          <p:nvPr/>
        </p:nvGrpSpPr>
        <p:grpSpPr>
          <a:xfrm>
            <a:off x="536344" y="2286329"/>
            <a:ext cx="965062" cy="930320"/>
            <a:chOff x="8343323" y="2286000"/>
            <a:chExt cx="965062" cy="930320"/>
          </a:xfrm>
          <a:solidFill>
            <a:srgbClr val="002060"/>
          </a:solidFill>
        </p:grpSpPr>
        <p:sp>
          <p:nvSpPr>
            <p:cNvPr id="11" name="Rectangle 10"/>
            <p:cNvSpPr/>
            <p:nvPr/>
          </p:nvSpPr>
          <p:spPr bwMode="auto">
            <a:xfrm>
              <a:off x="8343323" y="2286000"/>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p:cNvSpPr txBox="1"/>
            <p:nvPr/>
          </p:nvSpPr>
          <p:spPr>
            <a:xfrm>
              <a:off x="8344339" y="2422256"/>
              <a:ext cx="964046" cy="738664"/>
            </a:xfrm>
            <a:prstGeom prst="rect">
              <a:avLst/>
            </a:prstGeom>
            <a:noFill/>
          </p:spPr>
          <p:txBody>
            <a:bodyPr wrap="none" lIns="182880" tIns="146304" rIns="182880" bIns="146304" rtlCol="0">
              <a:spAutoFit/>
            </a:bodyPr>
            <a:lstStyle/>
            <a:p>
              <a:pPr>
                <a:lnSpc>
                  <a:spcPct val="90000"/>
                </a:lnSpc>
                <a:spcAft>
                  <a:spcPts val="600"/>
                </a:spcAft>
              </a:pPr>
              <a:r>
                <a:rPr lang="en-NZ" sz="2800" dirty="0" smtClean="0">
                  <a:gradFill>
                    <a:gsLst>
                      <a:gs pos="2917">
                        <a:schemeClr val="tx1"/>
                      </a:gs>
                      <a:gs pos="30000">
                        <a:schemeClr val="tx1"/>
                      </a:gs>
                    </a:gsLst>
                    <a:lin ang="5400000" scaled="0"/>
                  </a:gradFill>
                </a:rPr>
                <a:t> </a:t>
              </a:r>
              <a:r>
                <a:rPr lang="en-NZ" sz="3200" dirty="0" smtClean="0">
                  <a:solidFill>
                    <a:schemeClr val="bg1"/>
                  </a:solidFill>
                </a:rPr>
                <a:t>C#</a:t>
              </a:r>
            </a:p>
          </p:txBody>
        </p:sp>
      </p:grpSp>
      <p:grpSp>
        <p:nvGrpSpPr>
          <p:cNvPr id="13" name="Group 12"/>
          <p:cNvGrpSpPr/>
          <p:nvPr/>
        </p:nvGrpSpPr>
        <p:grpSpPr>
          <a:xfrm>
            <a:off x="527784" y="3428267"/>
            <a:ext cx="948165" cy="930320"/>
            <a:chOff x="527784" y="3428267"/>
            <a:chExt cx="948165" cy="930320"/>
          </a:xfrm>
          <a:solidFill>
            <a:srgbClr val="002060"/>
          </a:solidFill>
        </p:grpSpPr>
        <p:sp>
          <p:nvSpPr>
            <p:cNvPr id="14" name="Rectangle 13"/>
            <p:cNvSpPr/>
            <p:nvPr/>
          </p:nvSpPr>
          <p:spPr bwMode="auto">
            <a:xfrm>
              <a:off x="527784" y="3428267"/>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5" name="Picture 14"/>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792771" y="3715551"/>
              <a:ext cx="418192" cy="407070"/>
            </a:xfrm>
            <a:prstGeom prst="rect">
              <a:avLst/>
            </a:prstGeom>
            <a:grpFill/>
          </p:spPr>
        </p:pic>
      </p:grpSp>
      <p:grpSp>
        <p:nvGrpSpPr>
          <p:cNvPr id="16" name="Group 15"/>
          <p:cNvGrpSpPr/>
          <p:nvPr/>
        </p:nvGrpSpPr>
        <p:grpSpPr>
          <a:xfrm>
            <a:off x="548160" y="4597486"/>
            <a:ext cx="948165" cy="930320"/>
            <a:chOff x="548160" y="4597486"/>
            <a:chExt cx="948165" cy="930320"/>
          </a:xfrm>
          <a:solidFill>
            <a:srgbClr val="002060"/>
          </a:solidFill>
        </p:grpSpPr>
        <p:sp>
          <p:nvSpPr>
            <p:cNvPr id="17" name="Rectangle 16"/>
            <p:cNvSpPr/>
            <p:nvPr/>
          </p:nvSpPr>
          <p:spPr bwMode="auto">
            <a:xfrm>
              <a:off x="548160" y="4597486"/>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8" name="Straight Arrow Connector 17"/>
            <p:cNvCxnSpPr/>
            <p:nvPr/>
          </p:nvCxnSpPr>
          <p:spPr>
            <a:xfrm flipV="1">
              <a:off x="792771" y="4833252"/>
              <a:ext cx="0" cy="458788"/>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70203" y="5299507"/>
              <a:ext cx="477831" cy="0"/>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6149644" y="260589"/>
            <a:ext cx="1198605" cy="1403461"/>
          </a:xfrm>
          <a:prstGeom prst="rect">
            <a:avLst/>
          </a:prstGeom>
          <a:noFill/>
        </p:spPr>
        <p:txBody>
          <a:bodyPr wrap="square" lIns="182880" tIns="146304" rIns="182880" bIns="146304" rtlCol="0">
            <a:spAutoFit/>
          </a:bodyPr>
          <a:lstStyle/>
          <a:p>
            <a:pPr>
              <a:lnSpc>
                <a:spcPct val="90000"/>
              </a:lnSpc>
              <a:spcAft>
                <a:spcPts val="600"/>
              </a:spcAft>
            </a:pPr>
            <a:r>
              <a:rPr lang="en-NZ" sz="8000" dirty="0" smtClean="0">
                <a:solidFill>
                  <a:schemeClr val="bg1"/>
                </a:solidFill>
              </a:rPr>
              <a:t>+</a:t>
            </a:r>
          </a:p>
        </p:txBody>
      </p:sp>
    </p:spTree>
    <p:extLst>
      <p:ext uri="{BB962C8B-B14F-4D97-AF65-F5344CB8AC3E}">
        <p14:creationId xmlns:p14="http://schemas.microsoft.com/office/powerpoint/2010/main" val="414841057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451089" y="1732728"/>
            <a:ext cx="4544816"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err="1" smtClean="0">
                <a:solidFill>
                  <a:schemeClr val="bg1"/>
                </a:solidFill>
              </a:rPr>
              <a:t>Kentico</a:t>
            </a:r>
            <a:r>
              <a:rPr lang="en-NZ" sz="4000" dirty="0" smtClean="0">
                <a:solidFill>
                  <a:schemeClr val="bg1"/>
                </a:solidFill>
              </a:rPr>
              <a:t> + Web Farm</a:t>
            </a:r>
            <a:endParaRPr lang="en-NZ" sz="4000" dirty="0">
              <a:solidFill>
                <a:schemeClr val="bg1"/>
              </a:solidFill>
            </a:endParaRPr>
          </a:p>
        </p:txBody>
      </p:sp>
      <p:sp>
        <p:nvSpPr>
          <p:cNvPr id="3" name="TextBox 2"/>
          <p:cNvSpPr txBox="1"/>
          <p:nvPr/>
        </p:nvSpPr>
        <p:spPr>
          <a:xfrm>
            <a:off x="5693653" y="1664442"/>
            <a:ext cx="1198605" cy="794064"/>
          </a:xfrm>
          <a:prstGeom prst="rect">
            <a:avLst/>
          </a:prstGeom>
          <a:noFill/>
        </p:spPr>
        <p:txBody>
          <a:bodyPr wrap="square" lIns="182880" tIns="146304" rIns="182880" bIns="146304" rtlCol="0">
            <a:spAutoFit/>
          </a:bodyPr>
          <a:lstStyle/>
          <a:p>
            <a:pPr algn="ctr">
              <a:lnSpc>
                <a:spcPct val="90000"/>
              </a:lnSpc>
              <a:spcAft>
                <a:spcPts val="600"/>
              </a:spcAft>
            </a:pPr>
            <a:r>
              <a:rPr lang="en-NZ" sz="3600" dirty="0" err="1" smtClean="0">
                <a:solidFill>
                  <a:schemeClr val="bg1"/>
                </a:solidFill>
              </a:rPr>
              <a:t>vs</a:t>
            </a:r>
            <a:endParaRPr lang="en-NZ" sz="3600" dirty="0" smtClean="0">
              <a:solidFill>
                <a:schemeClr val="bg1"/>
              </a:solidFill>
            </a:endParaRPr>
          </a:p>
        </p:txBody>
      </p:sp>
      <p:sp>
        <p:nvSpPr>
          <p:cNvPr id="4" name="Title 3"/>
          <p:cNvSpPr txBox="1">
            <a:spLocks/>
          </p:cNvSpPr>
          <p:nvPr/>
        </p:nvSpPr>
        <p:spPr>
          <a:xfrm>
            <a:off x="6815028" y="1732728"/>
            <a:ext cx="475178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r"/>
            <a:r>
              <a:rPr lang="en-NZ" sz="4000" dirty="0" smtClean="0">
                <a:solidFill>
                  <a:schemeClr val="bg1"/>
                </a:solidFill>
              </a:rPr>
              <a:t>Kentico + </a:t>
            </a:r>
            <a:r>
              <a:rPr lang="en-NZ" sz="4000" dirty="0" smtClean="0">
                <a:solidFill>
                  <a:schemeClr val="bg1"/>
                </a:solidFill>
              </a:rPr>
              <a:t>MAWS</a:t>
            </a:r>
            <a:endParaRPr lang="en-NZ" sz="4000" dirty="0">
              <a:solidFill>
                <a:schemeClr val="bg1"/>
              </a:solidFill>
            </a:endParaRPr>
          </a:p>
        </p:txBody>
      </p:sp>
      <p:grpSp>
        <p:nvGrpSpPr>
          <p:cNvPr id="5" name="Group 4"/>
          <p:cNvGrpSpPr/>
          <p:nvPr/>
        </p:nvGrpSpPr>
        <p:grpSpPr>
          <a:xfrm>
            <a:off x="7880042" y="2777239"/>
            <a:ext cx="3446910" cy="539200"/>
            <a:chOff x="7980203" y="1998748"/>
            <a:chExt cx="3446910" cy="539200"/>
          </a:xfrm>
        </p:grpSpPr>
        <p:grpSp>
          <p:nvGrpSpPr>
            <p:cNvPr id="6" name="Group 5"/>
            <p:cNvGrpSpPr/>
            <p:nvPr/>
          </p:nvGrpSpPr>
          <p:grpSpPr>
            <a:xfrm>
              <a:off x="7980203" y="2078195"/>
              <a:ext cx="3446910" cy="369332"/>
              <a:chOff x="2485178" y="6037583"/>
              <a:chExt cx="8203729" cy="362123"/>
            </a:xfrm>
          </p:grpSpPr>
          <p:sp>
            <p:nvSpPr>
              <p:cNvPr id="8" name="TextBox 7"/>
              <p:cNvSpPr txBox="1"/>
              <p:nvPr/>
            </p:nvSpPr>
            <p:spPr>
              <a:xfrm>
                <a:off x="9460586" y="6037583"/>
                <a:ext cx="1228321" cy="362123"/>
              </a:xfrm>
              <a:prstGeom prst="rect">
                <a:avLst/>
              </a:prstGeom>
              <a:noFill/>
              <a:ln>
                <a:solidFill>
                  <a:schemeClr val="bg1"/>
                </a:solidFill>
              </a:ln>
            </p:spPr>
            <p:txBody>
              <a:bodyPr wrap="square" lIns="0" tIns="0" rIns="0" bIns="0" rtlCol="0" anchor="ctr">
                <a:spAutoFit/>
              </a:bodyPr>
              <a:lstStyle>
                <a:defPPr>
                  <a:defRPr lang="en-US"/>
                </a:defPPr>
                <a:lvl1pPr algn="ctr" defTabSz="1218987">
                  <a:lnSpc>
                    <a:spcPct val="90000"/>
                  </a:lnSpc>
                  <a:spcBef>
                    <a:spcPct val="20000"/>
                  </a:spcBef>
                  <a:buSzPct val="80000"/>
                  <a:defRPr sz="6600">
                    <a:latin typeface="Segoe UI Light" pitchFamily="34" charset="0"/>
                  </a:defRPr>
                </a:lvl1pPr>
              </a:lstStyle>
              <a:p>
                <a:pPr>
                  <a:lnSpc>
                    <a:spcPct val="100000"/>
                  </a:lnSpc>
                </a:pPr>
                <a:r>
                  <a:rPr lang="en-US" sz="2400" dirty="0">
                    <a:solidFill>
                      <a:schemeClr val="bg1"/>
                    </a:solidFill>
                    <a:latin typeface="+mn-lt"/>
                  </a:rPr>
                  <a:t>1</a:t>
                </a:r>
              </a:p>
            </p:txBody>
          </p:sp>
          <p:sp>
            <p:nvSpPr>
              <p:cNvPr id="9" name="Rectangle 8"/>
              <p:cNvSpPr/>
              <p:nvPr/>
            </p:nvSpPr>
            <p:spPr bwMode="auto">
              <a:xfrm>
                <a:off x="2540230" y="6093147"/>
                <a:ext cx="6654800" cy="262467"/>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932320" fontAlgn="base">
                  <a:spcBef>
                    <a:spcPct val="0"/>
                  </a:spcBef>
                  <a:spcAft>
                    <a:spcPct val="0"/>
                  </a:spcAft>
                </a:pPr>
                <a:endParaRPr lang="en-US" sz="2312" dirty="0">
                  <a:gradFill>
                    <a:gsLst>
                      <a:gs pos="0">
                        <a:srgbClr val="5F5F5F"/>
                      </a:gs>
                      <a:gs pos="100000">
                        <a:srgbClr val="5F5F5F"/>
                      </a:gs>
                    </a:gsLst>
                    <a:lin ang="5400000" scaled="0"/>
                  </a:gradFill>
                </a:endParaRPr>
              </a:p>
            </p:txBody>
          </p:sp>
          <p:sp>
            <p:nvSpPr>
              <p:cNvPr id="10" name="Rectangle 9"/>
              <p:cNvSpPr/>
              <p:nvPr/>
            </p:nvSpPr>
            <p:spPr bwMode="auto">
              <a:xfrm>
                <a:off x="2485178" y="6093147"/>
                <a:ext cx="1523149" cy="262467"/>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932320" fontAlgn="base">
                  <a:spcBef>
                    <a:spcPct val="0"/>
                  </a:spcBef>
                  <a:spcAft>
                    <a:spcPct val="0"/>
                  </a:spcAft>
                </a:pPr>
                <a:endParaRPr lang="en-US" sz="2312" dirty="0">
                  <a:gradFill>
                    <a:gsLst>
                      <a:gs pos="0">
                        <a:srgbClr val="5F5F5F"/>
                      </a:gs>
                      <a:gs pos="100000">
                        <a:srgbClr val="5F5F5F"/>
                      </a:gs>
                    </a:gsLst>
                    <a:lin ang="5400000" scaled="0"/>
                  </a:gradFill>
                </a:endParaRPr>
              </a:p>
            </p:txBody>
          </p:sp>
        </p:grpSp>
        <p:sp>
          <p:nvSpPr>
            <p:cNvPr id="7" name="Rectangle 6"/>
            <p:cNvSpPr/>
            <p:nvPr/>
          </p:nvSpPr>
          <p:spPr bwMode="auto">
            <a:xfrm>
              <a:off x="8422463" y="1998748"/>
              <a:ext cx="219994" cy="5392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932320" fontAlgn="base">
                <a:spcBef>
                  <a:spcPct val="0"/>
                </a:spcBef>
                <a:spcAft>
                  <a:spcPct val="0"/>
                </a:spcAft>
              </a:pPr>
              <a:endParaRPr lang="en-US" sz="2312" dirty="0">
                <a:gradFill>
                  <a:gsLst>
                    <a:gs pos="0">
                      <a:srgbClr val="5F5F5F"/>
                    </a:gs>
                    <a:gs pos="100000">
                      <a:srgbClr val="5F5F5F"/>
                    </a:gs>
                  </a:gsLst>
                  <a:lin ang="5400000" scaled="0"/>
                </a:gradFill>
              </a:endParaRPr>
            </a:p>
          </p:txBody>
        </p:sp>
      </p:grpSp>
      <p:sp>
        <p:nvSpPr>
          <p:cNvPr id="11" name="Rectangle 10"/>
          <p:cNvSpPr/>
          <p:nvPr/>
        </p:nvSpPr>
        <p:spPr bwMode="auto">
          <a:xfrm>
            <a:off x="447312" y="3847732"/>
            <a:ext cx="4816662" cy="99494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Session State (SQL Server)</a:t>
            </a:r>
          </a:p>
        </p:txBody>
      </p:sp>
      <p:sp>
        <p:nvSpPr>
          <p:cNvPr id="12" name="Rectangle 11"/>
          <p:cNvSpPr/>
          <p:nvPr/>
        </p:nvSpPr>
        <p:spPr bwMode="auto">
          <a:xfrm>
            <a:off x="447312" y="5077818"/>
            <a:ext cx="4816662" cy="99494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Edit hosts file for content sync</a:t>
            </a:r>
          </a:p>
        </p:txBody>
      </p:sp>
      <p:sp>
        <p:nvSpPr>
          <p:cNvPr id="13" name="Rectangle 12"/>
          <p:cNvSpPr/>
          <p:nvPr/>
        </p:nvSpPr>
        <p:spPr bwMode="auto">
          <a:xfrm>
            <a:off x="447312" y="2656709"/>
            <a:ext cx="4816662" cy="98854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Configuration of each server</a:t>
            </a:r>
          </a:p>
        </p:txBody>
      </p:sp>
      <p:grpSp>
        <p:nvGrpSpPr>
          <p:cNvPr id="15" name="Group 14"/>
          <p:cNvGrpSpPr/>
          <p:nvPr/>
        </p:nvGrpSpPr>
        <p:grpSpPr>
          <a:xfrm>
            <a:off x="299869" y="322048"/>
            <a:ext cx="948165" cy="930320"/>
            <a:chOff x="548160" y="4597486"/>
            <a:chExt cx="948165" cy="930320"/>
          </a:xfrm>
          <a:solidFill>
            <a:srgbClr val="002060"/>
          </a:solidFill>
        </p:grpSpPr>
        <p:sp>
          <p:nvSpPr>
            <p:cNvPr id="16" name="Rectangle 15"/>
            <p:cNvSpPr/>
            <p:nvPr/>
          </p:nvSpPr>
          <p:spPr bwMode="auto">
            <a:xfrm>
              <a:off x="548160" y="4597486"/>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p:nvPr/>
          </p:nvCxnSpPr>
          <p:spPr>
            <a:xfrm flipV="1">
              <a:off x="792771" y="4833252"/>
              <a:ext cx="0" cy="458788"/>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70203" y="5299507"/>
              <a:ext cx="477831" cy="0"/>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grpSp>
      <p:sp>
        <p:nvSpPr>
          <p:cNvPr id="19" name="Title 5"/>
          <p:cNvSpPr txBox="1">
            <a:spLocks/>
          </p:cNvSpPr>
          <p:nvPr/>
        </p:nvSpPr>
        <p:spPr>
          <a:xfrm>
            <a:off x="1411164" y="346325"/>
            <a:ext cx="7905853"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Scaling</a:t>
            </a:r>
            <a:endParaRPr lang="en-NZ" dirty="0">
              <a:solidFill>
                <a:schemeClr val="bg1"/>
              </a:solidFill>
            </a:endParaRPr>
          </a:p>
        </p:txBody>
      </p:sp>
    </p:spTree>
    <p:extLst>
      <p:ext uri="{BB962C8B-B14F-4D97-AF65-F5344CB8AC3E}">
        <p14:creationId xmlns:p14="http://schemas.microsoft.com/office/powerpoint/2010/main" val="6239644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359152" y="3057113"/>
            <a:ext cx="867270" cy="937117"/>
          </a:xfrm>
          <a:prstGeom prst="rect">
            <a:avLst/>
          </a:prstGeom>
        </p:spPr>
      </p:pic>
      <p:pic>
        <p:nvPicPr>
          <p:cNvPr id="3" name="Picture 2"/>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2136696" y="5505523"/>
            <a:ext cx="897697" cy="873823"/>
          </a:xfrm>
          <a:prstGeom prst="rect">
            <a:avLst/>
          </a:prstGeom>
        </p:spPr>
      </p:pic>
      <p:pic>
        <p:nvPicPr>
          <p:cNvPr id="4" name="Picture 3"/>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2136696" y="3057113"/>
            <a:ext cx="867270" cy="937117"/>
          </a:xfrm>
          <a:prstGeom prst="rect">
            <a:avLst/>
          </a:prstGeom>
        </p:spPr>
      </p:pic>
      <p:pic>
        <p:nvPicPr>
          <p:cNvPr id="5" name="Picture 4"/>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3964219" y="3057112"/>
            <a:ext cx="867270" cy="937117"/>
          </a:xfrm>
          <a:prstGeom prst="rect">
            <a:avLst/>
          </a:prstGeom>
        </p:spPr>
      </p:pic>
      <p:cxnSp>
        <p:nvCxnSpPr>
          <p:cNvPr id="6" name="Straight Arrow Connector 5"/>
          <p:cNvCxnSpPr/>
          <p:nvPr/>
        </p:nvCxnSpPr>
        <p:spPr>
          <a:xfrm flipH="1">
            <a:off x="3069820" y="4341073"/>
            <a:ext cx="894399" cy="970010"/>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226422" y="4341073"/>
            <a:ext cx="910274" cy="970010"/>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544349" y="4188673"/>
            <a:ext cx="14636" cy="1122410"/>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1310560" y="3525671"/>
            <a:ext cx="741998" cy="0"/>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069820" y="3525671"/>
            <a:ext cx="741998" cy="0"/>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0399951" y="5623382"/>
            <a:ext cx="897697" cy="873823"/>
          </a:xfrm>
          <a:prstGeom prst="rect">
            <a:avLst/>
          </a:prstGeom>
        </p:spPr>
      </p:pic>
      <p:cxnSp>
        <p:nvCxnSpPr>
          <p:cNvPr id="12" name="Straight Arrow Connector 11"/>
          <p:cNvCxnSpPr/>
          <p:nvPr/>
        </p:nvCxnSpPr>
        <p:spPr>
          <a:xfrm flipH="1">
            <a:off x="8279984" y="4225624"/>
            <a:ext cx="2456333" cy="1291944"/>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515158" y="4225624"/>
            <a:ext cx="0" cy="1279899"/>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7807041" y="4225623"/>
            <a:ext cx="1111851" cy="1279899"/>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3701" y="5635254"/>
            <a:ext cx="987183" cy="913144"/>
          </a:xfrm>
          <a:prstGeom prst="rect">
            <a:avLst/>
          </a:prstGeom>
        </p:spPr>
      </p:pic>
      <p:grpSp>
        <p:nvGrpSpPr>
          <p:cNvPr id="16" name="Group 15"/>
          <p:cNvGrpSpPr/>
          <p:nvPr/>
        </p:nvGrpSpPr>
        <p:grpSpPr>
          <a:xfrm>
            <a:off x="7288921" y="2859107"/>
            <a:ext cx="756745" cy="1135124"/>
            <a:chOff x="6711831" y="1995271"/>
            <a:chExt cx="756745" cy="1135124"/>
          </a:xfrm>
        </p:grpSpPr>
        <p:sp>
          <p:nvSpPr>
            <p:cNvPr id="17" name="Rectangle 16"/>
            <p:cNvSpPr/>
            <p:nvPr/>
          </p:nvSpPr>
          <p:spPr bwMode="auto">
            <a:xfrm>
              <a:off x="6740344" y="1995271"/>
              <a:ext cx="633057" cy="1135124"/>
            </a:xfrm>
            <a:prstGeom prst="rect">
              <a:avLst/>
            </a:prstGeom>
            <a:no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6711831" y="2248901"/>
              <a:ext cx="756745" cy="627864"/>
            </a:xfrm>
            <a:prstGeom prst="rect">
              <a:avLst/>
            </a:prstGeom>
            <a:noFill/>
            <a:ln>
              <a:noFill/>
            </a:ln>
          </p:spPr>
          <p:txBody>
            <a:bodyPr wrap="square" lIns="182880" tIns="146304" rIns="182880" bIns="146304" rtlCol="0">
              <a:spAutoFit/>
            </a:bodyPr>
            <a:lstStyle/>
            <a:p>
              <a:pPr>
                <a:lnSpc>
                  <a:spcPct val="90000"/>
                </a:lnSpc>
                <a:spcAft>
                  <a:spcPts val="600"/>
                </a:spcAft>
              </a:pPr>
              <a:r>
                <a:rPr lang="en-NZ" sz="2400" dirty="0" smtClean="0">
                  <a:solidFill>
                    <a:schemeClr val="bg1"/>
                  </a:solidFill>
                </a:rPr>
                <a:t>IIS</a:t>
              </a:r>
            </a:p>
          </p:txBody>
        </p:sp>
      </p:grpSp>
      <p:grpSp>
        <p:nvGrpSpPr>
          <p:cNvPr id="19" name="Group 18"/>
          <p:cNvGrpSpPr/>
          <p:nvPr/>
        </p:nvGrpSpPr>
        <p:grpSpPr>
          <a:xfrm>
            <a:off x="8875300" y="2859106"/>
            <a:ext cx="756745" cy="1135124"/>
            <a:chOff x="6711831" y="1995271"/>
            <a:chExt cx="756745" cy="1135124"/>
          </a:xfrm>
        </p:grpSpPr>
        <p:sp>
          <p:nvSpPr>
            <p:cNvPr id="20" name="Rectangle 19"/>
            <p:cNvSpPr/>
            <p:nvPr/>
          </p:nvSpPr>
          <p:spPr bwMode="auto">
            <a:xfrm>
              <a:off x="6740344" y="1995271"/>
              <a:ext cx="633057" cy="1135124"/>
            </a:xfrm>
            <a:prstGeom prst="rect">
              <a:avLst/>
            </a:prstGeom>
            <a:no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xtBox 20"/>
            <p:cNvSpPr txBox="1"/>
            <p:nvPr/>
          </p:nvSpPr>
          <p:spPr>
            <a:xfrm>
              <a:off x="6711831" y="2248901"/>
              <a:ext cx="756745" cy="627864"/>
            </a:xfrm>
            <a:prstGeom prst="rect">
              <a:avLst/>
            </a:prstGeom>
            <a:noFill/>
            <a:ln>
              <a:noFill/>
            </a:ln>
          </p:spPr>
          <p:txBody>
            <a:bodyPr wrap="square" lIns="182880" tIns="146304" rIns="182880" bIns="146304" rtlCol="0">
              <a:spAutoFit/>
            </a:bodyPr>
            <a:lstStyle/>
            <a:p>
              <a:pPr>
                <a:lnSpc>
                  <a:spcPct val="90000"/>
                </a:lnSpc>
                <a:spcAft>
                  <a:spcPts val="600"/>
                </a:spcAft>
              </a:pPr>
              <a:r>
                <a:rPr lang="en-NZ" sz="2400" dirty="0" smtClean="0">
                  <a:solidFill>
                    <a:schemeClr val="bg1"/>
                  </a:solidFill>
                </a:rPr>
                <a:t>IIS</a:t>
              </a:r>
            </a:p>
          </p:txBody>
        </p:sp>
      </p:grpSp>
      <p:grpSp>
        <p:nvGrpSpPr>
          <p:cNvPr id="22" name="Group 21"/>
          <p:cNvGrpSpPr/>
          <p:nvPr/>
        </p:nvGrpSpPr>
        <p:grpSpPr>
          <a:xfrm>
            <a:off x="10503759" y="2859107"/>
            <a:ext cx="756745" cy="1135124"/>
            <a:chOff x="6711831" y="1995271"/>
            <a:chExt cx="756745" cy="1135124"/>
          </a:xfrm>
        </p:grpSpPr>
        <p:sp>
          <p:nvSpPr>
            <p:cNvPr id="23" name="Rectangle 22"/>
            <p:cNvSpPr/>
            <p:nvPr/>
          </p:nvSpPr>
          <p:spPr bwMode="auto">
            <a:xfrm>
              <a:off x="6740344" y="1995271"/>
              <a:ext cx="633057" cy="1135124"/>
            </a:xfrm>
            <a:prstGeom prst="rect">
              <a:avLst/>
            </a:prstGeom>
            <a:noFill/>
            <a:ln w="381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xtBox 23"/>
            <p:cNvSpPr txBox="1"/>
            <p:nvPr/>
          </p:nvSpPr>
          <p:spPr>
            <a:xfrm>
              <a:off x="6711831" y="2248901"/>
              <a:ext cx="756745" cy="627864"/>
            </a:xfrm>
            <a:prstGeom prst="rect">
              <a:avLst/>
            </a:prstGeom>
            <a:noFill/>
            <a:ln>
              <a:noFill/>
            </a:ln>
          </p:spPr>
          <p:txBody>
            <a:bodyPr wrap="square" lIns="182880" tIns="146304" rIns="182880" bIns="146304" rtlCol="0">
              <a:spAutoFit/>
            </a:bodyPr>
            <a:lstStyle/>
            <a:p>
              <a:pPr>
                <a:lnSpc>
                  <a:spcPct val="90000"/>
                </a:lnSpc>
                <a:spcAft>
                  <a:spcPts val="600"/>
                </a:spcAft>
              </a:pPr>
              <a:r>
                <a:rPr lang="en-NZ" sz="2400" dirty="0" smtClean="0">
                  <a:solidFill>
                    <a:schemeClr val="bg1"/>
                  </a:solidFill>
                </a:rPr>
                <a:t>IIS</a:t>
              </a:r>
            </a:p>
          </p:txBody>
        </p:sp>
      </p:grpSp>
      <p:cxnSp>
        <p:nvCxnSpPr>
          <p:cNvPr id="25" name="Straight Arrow Connector 24"/>
          <p:cNvCxnSpPr/>
          <p:nvPr/>
        </p:nvCxnSpPr>
        <p:spPr>
          <a:xfrm>
            <a:off x="10994082" y="4225622"/>
            <a:ext cx="0" cy="1279899"/>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9508150" y="4225624"/>
            <a:ext cx="1228167" cy="1279897"/>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807041" y="4225624"/>
            <a:ext cx="2592910" cy="1279897"/>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8" name="Title 3"/>
          <p:cNvSpPr txBox="1">
            <a:spLocks/>
          </p:cNvSpPr>
          <p:nvPr/>
        </p:nvSpPr>
        <p:spPr>
          <a:xfrm>
            <a:off x="451089" y="1732728"/>
            <a:ext cx="4544816"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err="1" smtClean="0">
                <a:solidFill>
                  <a:schemeClr val="bg1"/>
                </a:solidFill>
              </a:rPr>
              <a:t>Kentico</a:t>
            </a:r>
            <a:r>
              <a:rPr lang="en-NZ" sz="4000" dirty="0" smtClean="0">
                <a:solidFill>
                  <a:schemeClr val="bg1"/>
                </a:solidFill>
              </a:rPr>
              <a:t> + Web Farm</a:t>
            </a:r>
            <a:endParaRPr lang="en-NZ" sz="4000" dirty="0">
              <a:solidFill>
                <a:schemeClr val="bg1"/>
              </a:solidFill>
            </a:endParaRPr>
          </a:p>
        </p:txBody>
      </p:sp>
      <p:sp>
        <p:nvSpPr>
          <p:cNvPr id="29" name="TextBox 28"/>
          <p:cNvSpPr txBox="1"/>
          <p:nvPr/>
        </p:nvSpPr>
        <p:spPr>
          <a:xfrm>
            <a:off x="5693653" y="1664442"/>
            <a:ext cx="1198605" cy="794064"/>
          </a:xfrm>
          <a:prstGeom prst="rect">
            <a:avLst/>
          </a:prstGeom>
          <a:noFill/>
        </p:spPr>
        <p:txBody>
          <a:bodyPr wrap="square" lIns="182880" tIns="146304" rIns="182880" bIns="146304" rtlCol="0">
            <a:spAutoFit/>
          </a:bodyPr>
          <a:lstStyle/>
          <a:p>
            <a:pPr algn="ctr">
              <a:lnSpc>
                <a:spcPct val="90000"/>
              </a:lnSpc>
              <a:spcAft>
                <a:spcPts val="600"/>
              </a:spcAft>
            </a:pPr>
            <a:r>
              <a:rPr lang="en-NZ" sz="3600" dirty="0" err="1" smtClean="0">
                <a:solidFill>
                  <a:schemeClr val="bg1"/>
                </a:solidFill>
              </a:rPr>
              <a:t>vs</a:t>
            </a:r>
            <a:endParaRPr lang="en-NZ" sz="3600" dirty="0" smtClean="0">
              <a:solidFill>
                <a:schemeClr val="bg1"/>
              </a:solidFill>
            </a:endParaRPr>
          </a:p>
        </p:txBody>
      </p:sp>
      <p:sp>
        <p:nvSpPr>
          <p:cNvPr id="30" name="Title 3"/>
          <p:cNvSpPr txBox="1">
            <a:spLocks/>
          </p:cNvSpPr>
          <p:nvPr/>
        </p:nvSpPr>
        <p:spPr>
          <a:xfrm>
            <a:off x="6815028" y="1732728"/>
            <a:ext cx="475178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r"/>
            <a:r>
              <a:rPr lang="en-NZ" sz="4000" dirty="0" smtClean="0">
                <a:solidFill>
                  <a:schemeClr val="bg1"/>
                </a:solidFill>
              </a:rPr>
              <a:t>Kentico + </a:t>
            </a:r>
            <a:r>
              <a:rPr lang="en-NZ" sz="4000" dirty="0" smtClean="0">
                <a:solidFill>
                  <a:schemeClr val="bg1"/>
                </a:solidFill>
              </a:rPr>
              <a:t>MAWS</a:t>
            </a:r>
            <a:endParaRPr lang="en-NZ" sz="4000" dirty="0">
              <a:solidFill>
                <a:schemeClr val="bg1"/>
              </a:solidFill>
            </a:endParaRPr>
          </a:p>
        </p:txBody>
      </p:sp>
      <p:grpSp>
        <p:nvGrpSpPr>
          <p:cNvPr id="31" name="Group 30"/>
          <p:cNvGrpSpPr/>
          <p:nvPr/>
        </p:nvGrpSpPr>
        <p:grpSpPr>
          <a:xfrm>
            <a:off x="299869" y="322048"/>
            <a:ext cx="948165" cy="930320"/>
            <a:chOff x="548160" y="4597486"/>
            <a:chExt cx="948165" cy="930320"/>
          </a:xfrm>
          <a:solidFill>
            <a:srgbClr val="002060"/>
          </a:solidFill>
        </p:grpSpPr>
        <p:sp>
          <p:nvSpPr>
            <p:cNvPr id="32" name="Rectangle 31"/>
            <p:cNvSpPr/>
            <p:nvPr/>
          </p:nvSpPr>
          <p:spPr bwMode="auto">
            <a:xfrm>
              <a:off x="548160" y="4597486"/>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33" name="Straight Arrow Connector 32"/>
            <p:cNvCxnSpPr/>
            <p:nvPr/>
          </p:nvCxnSpPr>
          <p:spPr>
            <a:xfrm flipV="1">
              <a:off x="792771" y="4833252"/>
              <a:ext cx="0" cy="458788"/>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770203" y="5299507"/>
              <a:ext cx="477831" cy="0"/>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grpSp>
      <p:sp>
        <p:nvSpPr>
          <p:cNvPr id="35" name="Title 5"/>
          <p:cNvSpPr txBox="1">
            <a:spLocks/>
          </p:cNvSpPr>
          <p:nvPr/>
        </p:nvSpPr>
        <p:spPr>
          <a:xfrm>
            <a:off x="1411164" y="346325"/>
            <a:ext cx="7905853"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Scaling</a:t>
            </a:r>
            <a:endParaRPr lang="en-NZ" dirty="0">
              <a:solidFill>
                <a:schemeClr val="bg1"/>
              </a:solidFill>
            </a:endParaRPr>
          </a:p>
        </p:txBody>
      </p:sp>
    </p:spTree>
    <p:extLst>
      <p:ext uri="{BB962C8B-B14F-4D97-AF65-F5344CB8AC3E}">
        <p14:creationId xmlns:p14="http://schemas.microsoft.com/office/powerpoint/2010/main" val="4818374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451089" y="1732728"/>
            <a:ext cx="4544816"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err="1" smtClean="0">
                <a:solidFill>
                  <a:schemeClr val="bg1"/>
                </a:solidFill>
              </a:rPr>
              <a:t>Kentico</a:t>
            </a:r>
            <a:r>
              <a:rPr lang="en-NZ" sz="4000" dirty="0" smtClean="0">
                <a:solidFill>
                  <a:schemeClr val="bg1"/>
                </a:solidFill>
              </a:rPr>
              <a:t> + Web Farm</a:t>
            </a:r>
            <a:endParaRPr lang="en-NZ" sz="4000" dirty="0">
              <a:solidFill>
                <a:schemeClr val="bg1"/>
              </a:solidFill>
            </a:endParaRPr>
          </a:p>
        </p:txBody>
      </p:sp>
      <p:sp>
        <p:nvSpPr>
          <p:cNvPr id="3" name="TextBox 2"/>
          <p:cNvSpPr txBox="1"/>
          <p:nvPr/>
        </p:nvSpPr>
        <p:spPr>
          <a:xfrm>
            <a:off x="5693653" y="1664442"/>
            <a:ext cx="1198605" cy="794064"/>
          </a:xfrm>
          <a:prstGeom prst="rect">
            <a:avLst/>
          </a:prstGeom>
          <a:noFill/>
        </p:spPr>
        <p:txBody>
          <a:bodyPr wrap="square" lIns="182880" tIns="146304" rIns="182880" bIns="146304" rtlCol="0">
            <a:spAutoFit/>
          </a:bodyPr>
          <a:lstStyle/>
          <a:p>
            <a:pPr algn="ctr">
              <a:lnSpc>
                <a:spcPct val="90000"/>
              </a:lnSpc>
              <a:spcAft>
                <a:spcPts val="600"/>
              </a:spcAft>
            </a:pPr>
            <a:r>
              <a:rPr lang="en-NZ" sz="3600" dirty="0" err="1" smtClean="0">
                <a:solidFill>
                  <a:schemeClr val="bg1"/>
                </a:solidFill>
              </a:rPr>
              <a:t>vs</a:t>
            </a:r>
            <a:endParaRPr lang="en-NZ" sz="3600" dirty="0" smtClean="0">
              <a:solidFill>
                <a:schemeClr val="bg1"/>
              </a:solidFill>
            </a:endParaRPr>
          </a:p>
        </p:txBody>
      </p:sp>
      <p:sp>
        <p:nvSpPr>
          <p:cNvPr id="4" name="Title 3"/>
          <p:cNvSpPr txBox="1">
            <a:spLocks/>
          </p:cNvSpPr>
          <p:nvPr/>
        </p:nvSpPr>
        <p:spPr>
          <a:xfrm>
            <a:off x="6815028" y="1732728"/>
            <a:ext cx="475178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r"/>
            <a:r>
              <a:rPr lang="en-NZ" sz="4000" dirty="0" smtClean="0">
                <a:solidFill>
                  <a:schemeClr val="bg1"/>
                </a:solidFill>
              </a:rPr>
              <a:t>Kentico + </a:t>
            </a:r>
            <a:r>
              <a:rPr lang="en-NZ" sz="4000" dirty="0" smtClean="0">
                <a:solidFill>
                  <a:schemeClr val="bg1"/>
                </a:solidFill>
              </a:rPr>
              <a:t>MAWS</a:t>
            </a:r>
            <a:endParaRPr lang="en-NZ" sz="4000" dirty="0">
              <a:solidFill>
                <a:schemeClr val="bg1"/>
              </a:solidFill>
            </a:endParaRPr>
          </a:p>
        </p:txBody>
      </p:sp>
      <p:grpSp>
        <p:nvGrpSpPr>
          <p:cNvPr id="5" name="Group 4"/>
          <p:cNvGrpSpPr/>
          <p:nvPr/>
        </p:nvGrpSpPr>
        <p:grpSpPr>
          <a:xfrm>
            <a:off x="7880042" y="2777239"/>
            <a:ext cx="3446910" cy="539200"/>
            <a:chOff x="7980203" y="1998748"/>
            <a:chExt cx="3446910" cy="539200"/>
          </a:xfrm>
        </p:grpSpPr>
        <p:grpSp>
          <p:nvGrpSpPr>
            <p:cNvPr id="6" name="Group 5"/>
            <p:cNvGrpSpPr/>
            <p:nvPr/>
          </p:nvGrpSpPr>
          <p:grpSpPr>
            <a:xfrm>
              <a:off x="7980203" y="2078195"/>
              <a:ext cx="3446910" cy="369332"/>
              <a:chOff x="2485178" y="6037583"/>
              <a:chExt cx="8203729" cy="362123"/>
            </a:xfrm>
          </p:grpSpPr>
          <p:sp>
            <p:nvSpPr>
              <p:cNvPr id="8" name="TextBox 7"/>
              <p:cNvSpPr txBox="1"/>
              <p:nvPr/>
            </p:nvSpPr>
            <p:spPr>
              <a:xfrm>
                <a:off x="9460586" y="6037583"/>
                <a:ext cx="1228321" cy="362123"/>
              </a:xfrm>
              <a:prstGeom prst="rect">
                <a:avLst/>
              </a:prstGeom>
              <a:noFill/>
              <a:ln>
                <a:solidFill>
                  <a:schemeClr val="bg1"/>
                </a:solidFill>
              </a:ln>
            </p:spPr>
            <p:txBody>
              <a:bodyPr wrap="square" lIns="0" tIns="0" rIns="0" bIns="0" rtlCol="0" anchor="ctr">
                <a:spAutoFit/>
              </a:bodyPr>
              <a:lstStyle>
                <a:defPPr>
                  <a:defRPr lang="en-US"/>
                </a:defPPr>
                <a:lvl1pPr algn="ctr" defTabSz="1218987">
                  <a:lnSpc>
                    <a:spcPct val="90000"/>
                  </a:lnSpc>
                  <a:spcBef>
                    <a:spcPct val="20000"/>
                  </a:spcBef>
                  <a:buSzPct val="80000"/>
                  <a:defRPr sz="6600">
                    <a:latin typeface="Segoe UI Light" pitchFamily="34" charset="0"/>
                  </a:defRPr>
                </a:lvl1pPr>
              </a:lstStyle>
              <a:p>
                <a:pPr>
                  <a:lnSpc>
                    <a:spcPct val="100000"/>
                  </a:lnSpc>
                </a:pPr>
                <a:r>
                  <a:rPr lang="en-US" sz="2400" dirty="0">
                    <a:solidFill>
                      <a:schemeClr val="bg1"/>
                    </a:solidFill>
                    <a:latin typeface="+mn-lt"/>
                  </a:rPr>
                  <a:t>1</a:t>
                </a:r>
              </a:p>
            </p:txBody>
          </p:sp>
          <p:sp>
            <p:nvSpPr>
              <p:cNvPr id="9" name="Rectangle 8"/>
              <p:cNvSpPr/>
              <p:nvPr/>
            </p:nvSpPr>
            <p:spPr bwMode="auto">
              <a:xfrm>
                <a:off x="2540230" y="6093147"/>
                <a:ext cx="6654800" cy="262467"/>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932320" fontAlgn="base">
                  <a:spcBef>
                    <a:spcPct val="0"/>
                  </a:spcBef>
                  <a:spcAft>
                    <a:spcPct val="0"/>
                  </a:spcAft>
                </a:pPr>
                <a:endParaRPr lang="en-US" sz="2312" dirty="0">
                  <a:gradFill>
                    <a:gsLst>
                      <a:gs pos="0">
                        <a:srgbClr val="5F5F5F"/>
                      </a:gs>
                      <a:gs pos="100000">
                        <a:srgbClr val="5F5F5F"/>
                      </a:gs>
                    </a:gsLst>
                    <a:lin ang="5400000" scaled="0"/>
                  </a:gradFill>
                </a:endParaRPr>
              </a:p>
            </p:txBody>
          </p:sp>
          <p:sp>
            <p:nvSpPr>
              <p:cNvPr id="10" name="Rectangle 9"/>
              <p:cNvSpPr/>
              <p:nvPr/>
            </p:nvSpPr>
            <p:spPr bwMode="auto">
              <a:xfrm>
                <a:off x="2485178" y="6093147"/>
                <a:ext cx="1523149" cy="262467"/>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932320" fontAlgn="base">
                  <a:spcBef>
                    <a:spcPct val="0"/>
                  </a:spcBef>
                  <a:spcAft>
                    <a:spcPct val="0"/>
                  </a:spcAft>
                </a:pPr>
                <a:endParaRPr lang="en-US" sz="2312" dirty="0">
                  <a:gradFill>
                    <a:gsLst>
                      <a:gs pos="0">
                        <a:srgbClr val="5F5F5F"/>
                      </a:gs>
                      <a:gs pos="100000">
                        <a:srgbClr val="5F5F5F"/>
                      </a:gs>
                    </a:gsLst>
                    <a:lin ang="5400000" scaled="0"/>
                  </a:gradFill>
                </a:endParaRPr>
              </a:p>
            </p:txBody>
          </p:sp>
        </p:grpSp>
        <p:sp>
          <p:nvSpPr>
            <p:cNvPr id="7" name="Rectangle 6"/>
            <p:cNvSpPr/>
            <p:nvPr/>
          </p:nvSpPr>
          <p:spPr bwMode="auto">
            <a:xfrm>
              <a:off x="8422463" y="1998748"/>
              <a:ext cx="219994" cy="5392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932320" fontAlgn="base">
                <a:spcBef>
                  <a:spcPct val="0"/>
                </a:spcBef>
                <a:spcAft>
                  <a:spcPct val="0"/>
                </a:spcAft>
              </a:pPr>
              <a:endParaRPr lang="en-US" sz="2312" dirty="0">
                <a:gradFill>
                  <a:gsLst>
                    <a:gs pos="0">
                      <a:srgbClr val="5F5F5F"/>
                    </a:gs>
                    <a:gs pos="100000">
                      <a:srgbClr val="5F5F5F"/>
                    </a:gs>
                  </a:gsLst>
                  <a:lin ang="5400000" scaled="0"/>
                </a:gradFill>
              </a:endParaRPr>
            </a:p>
          </p:txBody>
        </p:sp>
      </p:grpSp>
      <p:sp>
        <p:nvSpPr>
          <p:cNvPr id="11" name="Rectangle 10"/>
          <p:cNvSpPr/>
          <p:nvPr/>
        </p:nvSpPr>
        <p:spPr bwMode="auto">
          <a:xfrm>
            <a:off x="447312" y="3847732"/>
            <a:ext cx="4816662" cy="99494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Session State (SQL Server)</a:t>
            </a:r>
          </a:p>
        </p:txBody>
      </p:sp>
      <p:sp>
        <p:nvSpPr>
          <p:cNvPr id="12" name="Rectangle 11"/>
          <p:cNvSpPr/>
          <p:nvPr/>
        </p:nvSpPr>
        <p:spPr bwMode="auto">
          <a:xfrm>
            <a:off x="447312" y="5077818"/>
            <a:ext cx="4816662" cy="99494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Edit hosts file for content sync</a:t>
            </a:r>
          </a:p>
        </p:txBody>
      </p:sp>
      <p:sp>
        <p:nvSpPr>
          <p:cNvPr id="13" name="Rectangle 12"/>
          <p:cNvSpPr/>
          <p:nvPr/>
        </p:nvSpPr>
        <p:spPr bwMode="auto">
          <a:xfrm>
            <a:off x="447312" y="2656709"/>
            <a:ext cx="4816662" cy="98854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Configuration of each server</a:t>
            </a:r>
          </a:p>
        </p:txBody>
      </p:sp>
      <p:grpSp>
        <p:nvGrpSpPr>
          <p:cNvPr id="15" name="Group 14"/>
          <p:cNvGrpSpPr/>
          <p:nvPr/>
        </p:nvGrpSpPr>
        <p:grpSpPr>
          <a:xfrm>
            <a:off x="299869" y="322048"/>
            <a:ext cx="948165" cy="930320"/>
            <a:chOff x="548160" y="4597486"/>
            <a:chExt cx="948165" cy="930320"/>
          </a:xfrm>
          <a:solidFill>
            <a:srgbClr val="002060"/>
          </a:solidFill>
        </p:grpSpPr>
        <p:sp>
          <p:nvSpPr>
            <p:cNvPr id="16" name="Rectangle 15"/>
            <p:cNvSpPr/>
            <p:nvPr/>
          </p:nvSpPr>
          <p:spPr bwMode="auto">
            <a:xfrm>
              <a:off x="548160" y="4597486"/>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7" name="Straight Arrow Connector 16"/>
            <p:cNvCxnSpPr/>
            <p:nvPr/>
          </p:nvCxnSpPr>
          <p:spPr>
            <a:xfrm flipV="1">
              <a:off x="792771" y="4833252"/>
              <a:ext cx="0" cy="458788"/>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70203" y="5299507"/>
              <a:ext cx="477831" cy="0"/>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grpSp>
      <p:sp>
        <p:nvSpPr>
          <p:cNvPr id="19" name="Title 5"/>
          <p:cNvSpPr txBox="1">
            <a:spLocks/>
          </p:cNvSpPr>
          <p:nvPr/>
        </p:nvSpPr>
        <p:spPr>
          <a:xfrm>
            <a:off x="1411164" y="346325"/>
            <a:ext cx="7905853"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Scaling</a:t>
            </a:r>
            <a:endParaRPr lang="en-NZ" dirty="0">
              <a:solidFill>
                <a:schemeClr val="bg1"/>
              </a:solidFill>
            </a:endParaRPr>
          </a:p>
        </p:txBody>
      </p:sp>
    </p:spTree>
    <p:extLst>
      <p:ext uri="{BB962C8B-B14F-4D97-AF65-F5344CB8AC3E}">
        <p14:creationId xmlns:p14="http://schemas.microsoft.com/office/powerpoint/2010/main" val="414807601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236173" y="550977"/>
            <a:ext cx="4709106"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smtClean="0">
                <a:solidFill>
                  <a:schemeClr val="bg1"/>
                </a:solidFill>
              </a:rPr>
              <a:t>Proving it out</a:t>
            </a:r>
            <a:endParaRPr lang="en-NZ">
              <a:solidFill>
                <a:schemeClr val="bg1"/>
              </a:solidFill>
            </a:endParaRPr>
          </a:p>
        </p:txBody>
      </p:sp>
      <p:sp>
        <p:nvSpPr>
          <p:cNvPr id="3" name="Rectangle 2"/>
          <p:cNvSpPr/>
          <p:nvPr/>
        </p:nvSpPr>
        <p:spPr bwMode="auto">
          <a:xfrm>
            <a:off x="4745083" y="300158"/>
            <a:ext cx="1404561" cy="129266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solidFill>
                <a:schemeClr val="bg1"/>
              </a:solidFill>
              <a:ea typeface="Segoe UI" pitchFamily="34" charset="0"/>
              <a:cs typeface="Segoe UI" pitchFamily="34" charset="0"/>
            </a:endParaRPr>
          </a:p>
        </p:txBody>
      </p:sp>
      <p:pic>
        <p:nvPicPr>
          <p:cNvPr id="4" name="Picture 3" descr="Azure_icon_wht-09.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55757" y="298558"/>
            <a:ext cx="1306618" cy="1306618"/>
          </a:xfrm>
          <a:prstGeom prst="rect">
            <a:avLst/>
          </a:prstGeom>
          <a:solidFill>
            <a:schemeClr val="accent1"/>
          </a:solidFill>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279" y="456088"/>
            <a:ext cx="1012464" cy="1012464"/>
          </a:xfrm>
          <a:prstGeom prst="rect">
            <a:avLst/>
          </a:prstGeom>
        </p:spPr>
      </p:pic>
      <p:sp>
        <p:nvSpPr>
          <p:cNvPr id="6" name="Title 5"/>
          <p:cNvSpPr txBox="1">
            <a:spLocks/>
          </p:cNvSpPr>
          <p:nvPr/>
        </p:nvSpPr>
        <p:spPr>
          <a:xfrm>
            <a:off x="1732459" y="2409899"/>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Source Code Deployment</a:t>
            </a:r>
            <a:endParaRPr lang="en-NZ" sz="4000" dirty="0">
              <a:solidFill>
                <a:schemeClr val="bg1"/>
              </a:solidFill>
            </a:endParaRPr>
          </a:p>
        </p:txBody>
      </p:sp>
      <p:sp>
        <p:nvSpPr>
          <p:cNvPr id="7" name="Title 5"/>
          <p:cNvSpPr txBox="1">
            <a:spLocks/>
          </p:cNvSpPr>
          <p:nvPr/>
        </p:nvSpPr>
        <p:spPr>
          <a:xfrm>
            <a:off x="1720102" y="4789694"/>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Scaling</a:t>
            </a:r>
            <a:endParaRPr lang="en-NZ" sz="4000" dirty="0">
              <a:solidFill>
                <a:schemeClr val="bg1"/>
              </a:solidFill>
            </a:endParaRPr>
          </a:p>
        </p:txBody>
      </p:sp>
      <p:sp>
        <p:nvSpPr>
          <p:cNvPr id="8" name="Title 5"/>
          <p:cNvSpPr txBox="1">
            <a:spLocks/>
          </p:cNvSpPr>
          <p:nvPr/>
        </p:nvSpPr>
        <p:spPr>
          <a:xfrm>
            <a:off x="1701924" y="3514766"/>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Database Deployment</a:t>
            </a:r>
            <a:endParaRPr lang="en-NZ" sz="4000" dirty="0">
              <a:solidFill>
                <a:schemeClr val="bg1"/>
              </a:solidFill>
            </a:endParaRPr>
          </a:p>
        </p:txBody>
      </p:sp>
      <p:sp>
        <p:nvSpPr>
          <p:cNvPr id="9" name="Title 5"/>
          <p:cNvSpPr txBox="1">
            <a:spLocks/>
          </p:cNvSpPr>
          <p:nvPr/>
        </p:nvSpPr>
        <p:spPr>
          <a:xfrm>
            <a:off x="1720102" y="5854943"/>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File Storage</a:t>
            </a:r>
            <a:endParaRPr lang="en-NZ" sz="4000" dirty="0">
              <a:solidFill>
                <a:schemeClr val="bg1"/>
              </a:solidFill>
            </a:endParaRPr>
          </a:p>
        </p:txBody>
      </p:sp>
      <p:grpSp>
        <p:nvGrpSpPr>
          <p:cNvPr id="10" name="Group 9"/>
          <p:cNvGrpSpPr/>
          <p:nvPr/>
        </p:nvGrpSpPr>
        <p:grpSpPr>
          <a:xfrm>
            <a:off x="536344" y="2286329"/>
            <a:ext cx="965062" cy="930320"/>
            <a:chOff x="8343323" y="2286000"/>
            <a:chExt cx="965062" cy="930320"/>
          </a:xfrm>
          <a:solidFill>
            <a:srgbClr val="002060"/>
          </a:solidFill>
        </p:grpSpPr>
        <p:sp>
          <p:nvSpPr>
            <p:cNvPr id="11" name="Rectangle 10"/>
            <p:cNvSpPr/>
            <p:nvPr/>
          </p:nvSpPr>
          <p:spPr bwMode="auto">
            <a:xfrm>
              <a:off x="8343323" y="2286000"/>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p:cNvSpPr txBox="1"/>
            <p:nvPr/>
          </p:nvSpPr>
          <p:spPr>
            <a:xfrm>
              <a:off x="8344339" y="2422256"/>
              <a:ext cx="964046" cy="738664"/>
            </a:xfrm>
            <a:prstGeom prst="rect">
              <a:avLst/>
            </a:prstGeom>
            <a:noFill/>
          </p:spPr>
          <p:txBody>
            <a:bodyPr wrap="none" lIns="182880" tIns="146304" rIns="182880" bIns="146304" rtlCol="0">
              <a:spAutoFit/>
            </a:bodyPr>
            <a:lstStyle/>
            <a:p>
              <a:pPr>
                <a:lnSpc>
                  <a:spcPct val="90000"/>
                </a:lnSpc>
                <a:spcAft>
                  <a:spcPts val="600"/>
                </a:spcAft>
              </a:pPr>
              <a:r>
                <a:rPr lang="en-NZ" sz="2800" dirty="0" smtClean="0">
                  <a:gradFill>
                    <a:gsLst>
                      <a:gs pos="2917">
                        <a:schemeClr val="tx1"/>
                      </a:gs>
                      <a:gs pos="30000">
                        <a:schemeClr val="tx1"/>
                      </a:gs>
                    </a:gsLst>
                    <a:lin ang="5400000" scaled="0"/>
                  </a:gradFill>
                </a:rPr>
                <a:t> </a:t>
              </a:r>
              <a:r>
                <a:rPr lang="en-NZ" sz="3200" dirty="0" smtClean="0">
                  <a:solidFill>
                    <a:schemeClr val="bg1"/>
                  </a:solidFill>
                </a:rPr>
                <a:t>C#</a:t>
              </a:r>
            </a:p>
          </p:txBody>
        </p:sp>
      </p:grpSp>
      <p:grpSp>
        <p:nvGrpSpPr>
          <p:cNvPr id="13" name="Group 12"/>
          <p:cNvGrpSpPr/>
          <p:nvPr/>
        </p:nvGrpSpPr>
        <p:grpSpPr>
          <a:xfrm>
            <a:off x="527784" y="3428267"/>
            <a:ext cx="948165" cy="930320"/>
            <a:chOff x="527784" y="3428267"/>
            <a:chExt cx="948165" cy="930320"/>
          </a:xfrm>
          <a:solidFill>
            <a:srgbClr val="002060"/>
          </a:solidFill>
        </p:grpSpPr>
        <p:sp>
          <p:nvSpPr>
            <p:cNvPr id="14" name="Rectangle 13"/>
            <p:cNvSpPr/>
            <p:nvPr/>
          </p:nvSpPr>
          <p:spPr bwMode="auto">
            <a:xfrm>
              <a:off x="527784" y="3428267"/>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5" name="Picture 14"/>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792771" y="3715551"/>
              <a:ext cx="418192" cy="407070"/>
            </a:xfrm>
            <a:prstGeom prst="rect">
              <a:avLst/>
            </a:prstGeom>
            <a:grpFill/>
          </p:spPr>
        </p:pic>
      </p:grpSp>
      <p:grpSp>
        <p:nvGrpSpPr>
          <p:cNvPr id="16" name="Group 15"/>
          <p:cNvGrpSpPr/>
          <p:nvPr/>
        </p:nvGrpSpPr>
        <p:grpSpPr>
          <a:xfrm>
            <a:off x="548160" y="4597486"/>
            <a:ext cx="948165" cy="930320"/>
            <a:chOff x="548160" y="4597486"/>
            <a:chExt cx="948165" cy="930320"/>
          </a:xfrm>
          <a:solidFill>
            <a:srgbClr val="002060"/>
          </a:solidFill>
        </p:grpSpPr>
        <p:sp>
          <p:nvSpPr>
            <p:cNvPr id="17" name="Rectangle 16"/>
            <p:cNvSpPr/>
            <p:nvPr/>
          </p:nvSpPr>
          <p:spPr bwMode="auto">
            <a:xfrm>
              <a:off x="548160" y="4597486"/>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8" name="Straight Arrow Connector 17"/>
            <p:cNvCxnSpPr/>
            <p:nvPr/>
          </p:nvCxnSpPr>
          <p:spPr>
            <a:xfrm flipV="1">
              <a:off x="792771" y="4833252"/>
              <a:ext cx="0" cy="458788"/>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70203" y="5299507"/>
              <a:ext cx="477831" cy="0"/>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548701" y="5766705"/>
            <a:ext cx="948165" cy="930320"/>
            <a:chOff x="548701" y="5766705"/>
            <a:chExt cx="948165" cy="930320"/>
          </a:xfrm>
          <a:solidFill>
            <a:srgbClr val="002060"/>
          </a:solidFill>
        </p:grpSpPr>
        <p:sp>
          <p:nvSpPr>
            <p:cNvPr id="21" name="Rectangle 20"/>
            <p:cNvSpPr/>
            <p:nvPr/>
          </p:nvSpPr>
          <p:spPr bwMode="auto">
            <a:xfrm>
              <a:off x="548701" y="5766705"/>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6178" y="5992804"/>
              <a:ext cx="558928" cy="517008"/>
            </a:xfrm>
            <a:prstGeom prst="rect">
              <a:avLst/>
            </a:prstGeom>
            <a:grpFill/>
          </p:spPr>
        </p:pic>
      </p:grpSp>
      <p:sp>
        <p:nvSpPr>
          <p:cNvPr id="23" name="TextBox 22"/>
          <p:cNvSpPr txBox="1"/>
          <p:nvPr/>
        </p:nvSpPr>
        <p:spPr>
          <a:xfrm>
            <a:off x="6149644" y="260589"/>
            <a:ext cx="1198605" cy="1403461"/>
          </a:xfrm>
          <a:prstGeom prst="rect">
            <a:avLst/>
          </a:prstGeom>
          <a:noFill/>
        </p:spPr>
        <p:txBody>
          <a:bodyPr wrap="square" lIns="182880" tIns="146304" rIns="182880" bIns="146304" rtlCol="0">
            <a:spAutoFit/>
          </a:bodyPr>
          <a:lstStyle/>
          <a:p>
            <a:pPr>
              <a:lnSpc>
                <a:spcPct val="90000"/>
              </a:lnSpc>
              <a:spcAft>
                <a:spcPts val="600"/>
              </a:spcAft>
            </a:pPr>
            <a:r>
              <a:rPr lang="en-NZ" sz="8000" dirty="0" smtClean="0">
                <a:solidFill>
                  <a:schemeClr val="bg1"/>
                </a:solidFill>
              </a:rPr>
              <a:t>+</a:t>
            </a:r>
          </a:p>
        </p:txBody>
      </p:sp>
    </p:spTree>
    <p:extLst>
      <p:ext uri="{BB962C8B-B14F-4D97-AF65-F5344CB8AC3E}">
        <p14:creationId xmlns:p14="http://schemas.microsoft.com/office/powerpoint/2010/main" val="6288540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0147" y="-1154345"/>
            <a:ext cx="9486112" cy="9484767"/>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2" name="Title 1"/>
          <p:cNvSpPr>
            <a:spLocks noGrp="1"/>
          </p:cNvSpPr>
          <p:nvPr>
            <p:ph type="title"/>
          </p:nvPr>
        </p:nvSpPr>
        <p:spPr>
          <a:xfrm>
            <a:off x="529664" y="51184"/>
            <a:ext cx="11375536" cy="761747"/>
          </a:xfrm>
        </p:spPr>
        <p:txBody>
          <a:bodyPr/>
          <a:lstStyle/>
          <a:p>
            <a:r>
              <a:rPr lang="en-US" dirty="0" smtClean="0"/>
              <a:t>The Global Sponsors</a:t>
            </a:r>
            <a:endParaRPr lang="nl-BE" dirty="0"/>
          </a:p>
        </p:txBody>
      </p:sp>
      <p:graphicFrame>
        <p:nvGraphicFramePr>
          <p:cNvPr id="6" name="Table 5"/>
          <p:cNvGraphicFramePr>
            <a:graphicFrameLocks noGrp="1"/>
          </p:cNvGraphicFramePr>
          <p:nvPr>
            <p:extLst>
              <p:ext uri="{D42A27DB-BD31-4B8C-83A1-F6EECF244321}">
                <p14:modId xmlns:p14="http://schemas.microsoft.com/office/powerpoint/2010/main" val="3009260387"/>
              </p:ext>
            </p:extLst>
          </p:nvPr>
        </p:nvGraphicFramePr>
        <p:xfrm>
          <a:off x="1148435" y="2359808"/>
          <a:ext cx="7834830" cy="2140696"/>
        </p:xfrm>
        <a:graphic>
          <a:graphicData uri="http://schemas.openxmlformats.org/drawingml/2006/table">
            <a:tbl>
              <a:tblPr/>
              <a:tblGrid>
                <a:gridCol w="3525673"/>
                <a:gridCol w="783484"/>
                <a:gridCol w="3525673"/>
              </a:tblGrid>
              <a:tr h="267587">
                <a:tc>
                  <a:txBody>
                    <a:bodyPr/>
                    <a:lstStyle/>
                    <a:p>
                      <a:pPr algn="ctr"/>
                      <a:endParaRPr lang="nl-BE" sz="1300" dirty="0"/>
                    </a:p>
                  </a:txBody>
                  <a:tcPr marL="65532" marR="65532" marT="32761" marB="32761" anchor="ctr">
                    <a:lnL>
                      <a:noFill/>
                    </a:lnL>
                    <a:lnR>
                      <a:noFill/>
                    </a:lnR>
                    <a:lnT>
                      <a:noFill/>
                    </a:lnT>
                    <a:lnB>
                      <a:noFill/>
                    </a:lnB>
                  </a:tcPr>
                </a:tc>
                <a:tc>
                  <a:txBody>
                    <a:bodyPr/>
                    <a:lstStyle/>
                    <a:p>
                      <a:endParaRPr lang="nl-BE" sz="1300"/>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dirty="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dirty="0"/>
                    </a:p>
                  </a:txBody>
                  <a:tcPr marL="65532" marR="65532" marT="32761" marB="32761" anchor="ctr">
                    <a:lnL>
                      <a:noFill/>
                    </a:lnL>
                    <a:lnR>
                      <a:noFill/>
                    </a:lnR>
                    <a:lnT>
                      <a:noFill/>
                    </a:lnT>
                    <a:lnB>
                      <a:noFill/>
                    </a:lnB>
                  </a:tcPr>
                </a:tc>
              </a:tr>
            </a:tbl>
          </a:graphicData>
        </a:graphic>
      </p:graphicFrame>
      <p:pic>
        <p:nvPicPr>
          <p:cNvPr id="1025" name="Picture 1" descr="Microsoft"/>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79261" y="5050444"/>
            <a:ext cx="1605950" cy="4576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nfragist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1063" y="2277316"/>
            <a:ext cx="1806693" cy="28903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MyGet"/>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06112" y="6010548"/>
            <a:ext cx="1252640" cy="40143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Zudi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1903" y="1111986"/>
            <a:ext cx="1605950" cy="54594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erebrata-logo - 250x62 - Copy"/>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92250" y="2718589"/>
            <a:ext cx="2007437" cy="49777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png"/>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82235" y="4085155"/>
            <a:ext cx="1927140" cy="45763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AzureWatchLogo"/>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3356" y="4638938"/>
            <a:ext cx="2007437" cy="28100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rizontal_cloudberry_logo_small"/>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04067" y="3486940"/>
            <a:ext cx="1854872" cy="56200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ODEMagazine_Small"/>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985132" y="5070418"/>
            <a:ext cx="1266902" cy="39482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JetBrains"/>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75136" y="2233975"/>
            <a:ext cx="1196433" cy="45763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Stackify Logo"/>
          <p:cNvPicPr>
            <a:picLocks noChangeAspect="1" noChangeArrowheads="1"/>
          </p:cNvPicPr>
          <p:nvPr/>
        </p:nvPicPr>
        <p:blipFill>
          <a:blip r:embed="rId13">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4228929" y="3462453"/>
            <a:ext cx="1605950" cy="52988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Opsgility"/>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67130" y="2752574"/>
            <a:ext cx="1501563" cy="41748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facetflow_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793644" y="2251389"/>
            <a:ext cx="1824943" cy="40872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WintellectNow"/>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98679" y="5480440"/>
            <a:ext cx="2007437" cy="353259"/>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appveyor-logo-220x4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720089" y="2855411"/>
            <a:ext cx="1766545" cy="321144"/>
          </a:xfrm>
          <a:prstGeom prst="rect">
            <a:avLst/>
          </a:prstGeom>
          <a:noFill/>
          <a:extLst>
            <a:ext uri="{909E8E84-426E-40DD-AFC4-6F175D3DCCD1}">
              <a14:hiddenFill xmlns:a14="http://schemas.microsoft.com/office/drawing/2010/main">
                <a:solidFill>
                  <a:srgbClr val="FFFFFF"/>
                </a:solidFill>
              </a14:hiddenFill>
            </a:ext>
          </a:extLst>
        </p:spPr>
      </p:pic>
      <p:sp>
        <p:nvSpPr>
          <p:cNvPr id="20" name="Title 1"/>
          <p:cNvSpPr txBox="1">
            <a:spLocks/>
          </p:cNvSpPr>
          <p:nvPr/>
        </p:nvSpPr>
        <p:spPr>
          <a:xfrm>
            <a:off x="8632560" y="2825252"/>
            <a:ext cx="3566537" cy="1525571"/>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a:gradFill>
                  <a:gsLst>
                    <a:gs pos="1250">
                      <a:srgbClr val="00188F"/>
                    </a:gs>
                    <a:gs pos="100000">
                      <a:srgbClr val="00188F"/>
                    </a:gs>
                  </a:gsLst>
                  <a:lin ang="5400000" scaled="0"/>
                </a:gradFill>
              </a:rPr>
              <a:t>A BIG THANK YOU</a:t>
            </a:r>
          </a:p>
        </p:txBody>
      </p:sp>
    </p:spTree>
    <p:extLst>
      <p:ext uri="{BB962C8B-B14F-4D97-AF65-F5344CB8AC3E}">
        <p14:creationId xmlns:p14="http://schemas.microsoft.com/office/powerpoint/2010/main" val="1387926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p:cNvSpPr txBox="1">
            <a:spLocks/>
          </p:cNvSpPr>
          <p:nvPr/>
        </p:nvSpPr>
        <p:spPr>
          <a:xfrm>
            <a:off x="1411164" y="296897"/>
            <a:ext cx="7905853"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File Storage</a:t>
            </a:r>
            <a:endParaRPr lang="en-NZ" dirty="0">
              <a:solidFill>
                <a:schemeClr val="bg1"/>
              </a:solidFill>
            </a:endParaRPr>
          </a:p>
        </p:txBody>
      </p:sp>
      <p:sp>
        <p:nvSpPr>
          <p:cNvPr id="3" name="Rectangle 2"/>
          <p:cNvSpPr/>
          <p:nvPr/>
        </p:nvSpPr>
        <p:spPr bwMode="auto">
          <a:xfrm>
            <a:off x="299074" y="342088"/>
            <a:ext cx="948165" cy="930320"/>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628" y="585815"/>
            <a:ext cx="558928" cy="517008"/>
          </a:xfrm>
          <a:prstGeom prst="rect">
            <a:avLst/>
          </a:prstGeom>
        </p:spPr>
      </p:pic>
      <p:sp>
        <p:nvSpPr>
          <p:cNvPr id="5" name="Rectangle 4"/>
          <p:cNvSpPr/>
          <p:nvPr/>
        </p:nvSpPr>
        <p:spPr bwMode="auto">
          <a:xfrm>
            <a:off x="1158736" y="2942673"/>
            <a:ext cx="1932974" cy="635787"/>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WAWS</a:t>
            </a:r>
          </a:p>
        </p:txBody>
      </p:sp>
      <p:sp>
        <p:nvSpPr>
          <p:cNvPr id="6" name="Rectangle 5"/>
          <p:cNvSpPr/>
          <p:nvPr/>
        </p:nvSpPr>
        <p:spPr bwMode="auto">
          <a:xfrm>
            <a:off x="1158736" y="4024537"/>
            <a:ext cx="1932974" cy="62896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SQL Azure</a:t>
            </a:r>
          </a:p>
          <a:p>
            <a:pP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Title 5"/>
          <p:cNvSpPr txBox="1">
            <a:spLocks/>
          </p:cNvSpPr>
          <p:nvPr/>
        </p:nvSpPr>
        <p:spPr>
          <a:xfrm>
            <a:off x="527680" y="1710679"/>
            <a:ext cx="3891513"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1. Storage Space</a:t>
            </a:r>
            <a:endParaRPr lang="en-NZ" sz="4000" dirty="0">
              <a:solidFill>
                <a:schemeClr val="bg1"/>
              </a:solidFill>
            </a:endParaRPr>
          </a:p>
        </p:txBody>
      </p:sp>
      <p:sp>
        <p:nvSpPr>
          <p:cNvPr id="10" name="TextBox 9"/>
          <p:cNvSpPr txBox="1"/>
          <p:nvPr/>
        </p:nvSpPr>
        <p:spPr>
          <a:xfrm>
            <a:off x="3734256" y="2962953"/>
            <a:ext cx="2557848" cy="627864"/>
          </a:xfrm>
          <a:prstGeom prst="rect">
            <a:avLst/>
          </a:prstGeom>
          <a:noFill/>
        </p:spPr>
        <p:txBody>
          <a:bodyPr wrap="square" lIns="182880" tIns="146304" rIns="182880" bIns="146304" rtlCol="0">
            <a:spAutoFit/>
          </a:bodyPr>
          <a:lstStyle/>
          <a:p>
            <a:pPr>
              <a:lnSpc>
                <a:spcPct val="90000"/>
              </a:lnSpc>
              <a:spcAft>
                <a:spcPts val="600"/>
              </a:spcAft>
            </a:pPr>
            <a:r>
              <a:rPr lang="en-NZ" sz="2400" dirty="0" smtClean="0">
                <a:solidFill>
                  <a:schemeClr val="bg1"/>
                </a:solidFill>
              </a:rPr>
              <a:t>10 GB limit</a:t>
            </a:r>
          </a:p>
        </p:txBody>
      </p:sp>
      <p:sp>
        <p:nvSpPr>
          <p:cNvPr id="13" name="TextBox 12"/>
          <p:cNvSpPr txBox="1"/>
          <p:nvPr/>
        </p:nvSpPr>
        <p:spPr>
          <a:xfrm>
            <a:off x="3768384" y="4024537"/>
            <a:ext cx="3451205" cy="627864"/>
          </a:xfrm>
          <a:prstGeom prst="rect">
            <a:avLst/>
          </a:prstGeom>
          <a:noFill/>
        </p:spPr>
        <p:txBody>
          <a:bodyPr wrap="square" lIns="182880" tIns="146304" rIns="182880" bIns="146304" rtlCol="0">
            <a:spAutoFit/>
          </a:bodyPr>
          <a:lstStyle/>
          <a:p>
            <a:pPr>
              <a:lnSpc>
                <a:spcPct val="90000"/>
              </a:lnSpc>
              <a:spcAft>
                <a:spcPts val="600"/>
              </a:spcAft>
            </a:pPr>
            <a:r>
              <a:rPr lang="en-NZ" sz="2400" dirty="0" smtClean="0">
                <a:solidFill>
                  <a:schemeClr val="bg1"/>
                </a:solidFill>
              </a:rPr>
              <a:t>More expensive</a:t>
            </a:r>
          </a:p>
        </p:txBody>
      </p:sp>
      <p:sp>
        <p:nvSpPr>
          <p:cNvPr id="19" name="Multiply 18"/>
          <p:cNvSpPr/>
          <p:nvPr/>
        </p:nvSpPr>
        <p:spPr bwMode="auto">
          <a:xfrm>
            <a:off x="3342477" y="2983244"/>
            <a:ext cx="489753" cy="576387"/>
          </a:xfrm>
          <a:prstGeom prst="mathMultiply">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solidFill>
                <a:schemeClr val="bg1"/>
              </a:solidFill>
              <a:ea typeface="Segoe UI" pitchFamily="34" charset="0"/>
              <a:cs typeface="Segoe UI" pitchFamily="34" charset="0"/>
            </a:endParaRPr>
          </a:p>
        </p:txBody>
      </p:sp>
      <p:grpSp>
        <p:nvGrpSpPr>
          <p:cNvPr id="20" name="Group 19"/>
          <p:cNvGrpSpPr/>
          <p:nvPr/>
        </p:nvGrpSpPr>
        <p:grpSpPr>
          <a:xfrm>
            <a:off x="3057690" y="5164698"/>
            <a:ext cx="950797" cy="420177"/>
            <a:chOff x="8380631" y="243154"/>
            <a:chExt cx="2212909" cy="1259075"/>
          </a:xfrm>
        </p:grpSpPr>
        <p:sp>
          <p:nvSpPr>
            <p:cNvPr id="21" name="Diagonal Stripe 20"/>
            <p:cNvSpPr/>
            <p:nvPr/>
          </p:nvSpPr>
          <p:spPr bwMode="auto">
            <a:xfrm>
              <a:off x="9380310" y="609600"/>
              <a:ext cx="936489" cy="892629"/>
            </a:xfrm>
            <a:prstGeom prst="diagStripe">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Diagonal Stripe 21"/>
            <p:cNvSpPr/>
            <p:nvPr/>
          </p:nvSpPr>
          <p:spPr bwMode="auto">
            <a:xfrm rot="5400000">
              <a:off x="8465751" y="587670"/>
              <a:ext cx="936489" cy="892629"/>
            </a:xfrm>
            <a:prstGeom prst="diagStripe">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p:nvPr/>
          </p:nvSpPr>
          <p:spPr bwMode="auto">
            <a:xfrm rot="18705719">
              <a:off x="8393226" y="369608"/>
              <a:ext cx="748838" cy="77402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23"/>
            <p:cNvSpPr/>
            <p:nvPr/>
          </p:nvSpPr>
          <p:spPr bwMode="auto">
            <a:xfrm rot="3241837">
              <a:off x="9924907" y="219695"/>
              <a:ext cx="645173" cy="69209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5" name="Multiply 24"/>
          <p:cNvSpPr/>
          <p:nvPr/>
        </p:nvSpPr>
        <p:spPr bwMode="auto">
          <a:xfrm>
            <a:off x="3353813" y="4050823"/>
            <a:ext cx="489753" cy="576387"/>
          </a:xfrm>
          <a:prstGeom prst="mathMultiply">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solidFill>
                <a:schemeClr val="bg1"/>
              </a:solidFill>
              <a:ea typeface="Segoe UI" pitchFamily="34" charset="0"/>
              <a:cs typeface="Segoe UI" pitchFamily="34" charset="0"/>
            </a:endParaRPr>
          </a:p>
        </p:txBody>
      </p:sp>
      <p:sp>
        <p:nvSpPr>
          <p:cNvPr id="16" name="TextBox 15"/>
          <p:cNvSpPr txBox="1"/>
          <p:nvPr/>
        </p:nvSpPr>
        <p:spPr>
          <a:xfrm>
            <a:off x="3783681" y="5105105"/>
            <a:ext cx="3683919" cy="627864"/>
          </a:xfrm>
          <a:prstGeom prst="rect">
            <a:avLst/>
          </a:prstGeom>
          <a:noFill/>
        </p:spPr>
        <p:txBody>
          <a:bodyPr wrap="square" lIns="182880" tIns="146304" rIns="182880" bIns="146304" rtlCol="0">
            <a:spAutoFit/>
          </a:bodyPr>
          <a:lstStyle/>
          <a:p>
            <a:pPr>
              <a:lnSpc>
                <a:spcPct val="90000"/>
              </a:lnSpc>
              <a:spcAft>
                <a:spcPts val="600"/>
              </a:spcAft>
            </a:pPr>
            <a:r>
              <a:rPr lang="en-NZ" sz="2400" dirty="0" smtClean="0">
                <a:solidFill>
                  <a:schemeClr val="bg1"/>
                </a:solidFill>
              </a:rPr>
              <a:t>Up to 100TB, very cheap</a:t>
            </a:r>
          </a:p>
        </p:txBody>
      </p:sp>
      <p:sp>
        <p:nvSpPr>
          <p:cNvPr id="7" name="Rectangle 6"/>
          <p:cNvSpPr/>
          <p:nvPr/>
        </p:nvSpPr>
        <p:spPr bwMode="auto">
          <a:xfrm>
            <a:off x="1158736" y="5105105"/>
            <a:ext cx="1946038" cy="62896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Azure Blob</a:t>
            </a:r>
          </a:p>
          <a:p>
            <a:pP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8272605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0" grpId="0"/>
      <p:bldP spid="13" grpId="0"/>
      <p:bldP spid="19" grpId="0" animBg="1"/>
      <p:bldP spid="25" grpId="0" animBg="1"/>
      <p:bldP spid="16" grpId="0"/>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p:cNvSpPr txBox="1">
            <a:spLocks/>
          </p:cNvSpPr>
          <p:nvPr/>
        </p:nvSpPr>
        <p:spPr>
          <a:xfrm>
            <a:off x="1411164" y="296897"/>
            <a:ext cx="7905853"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File Storage</a:t>
            </a:r>
            <a:endParaRPr lang="en-NZ" dirty="0">
              <a:solidFill>
                <a:schemeClr val="bg1"/>
              </a:solidFill>
            </a:endParaRPr>
          </a:p>
        </p:txBody>
      </p:sp>
      <p:sp>
        <p:nvSpPr>
          <p:cNvPr id="3" name="Rectangle 2"/>
          <p:cNvSpPr/>
          <p:nvPr/>
        </p:nvSpPr>
        <p:spPr bwMode="auto">
          <a:xfrm>
            <a:off x="299074" y="342088"/>
            <a:ext cx="948165" cy="930320"/>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628" y="585815"/>
            <a:ext cx="558928" cy="517008"/>
          </a:xfrm>
          <a:prstGeom prst="rect">
            <a:avLst/>
          </a:prstGeom>
        </p:spPr>
      </p:pic>
      <p:sp>
        <p:nvSpPr>
          <p:cNvPr id="26" name="Title 5"/>
          <p:cNvSpPr txBox="1">
            <a:spLocks/>
          </p:cNvSpPr>
          <p:nvPr/>
        </p:nvSpPr>
        <p:spPr>
          <a:xfrm>
            <a:off x="596498" y="1819305"/>
            <a:ext cx="5486400"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2. Upload Timeout</a:t>
            </a:r>
            <a:endParaRPr lang="en-NZ" sz="4000" dirty="0">
              <a:solidFill>
                <a:schemeClr val="bg1"/>
              </a:solidFill>
            </a:endParaRPr>
          </a:p>
        </p:txBody>
      </p:sp>
      <p:sp>
        <p:nvSpPr>
          <p:cNvPr id="27" name="TextBox 26"/>
          <p:cNvSpPr txBox="1"/>
          <p:nvPr/>
        </p:nvSpPr>
        <p:spPr>
          <a:xfrm>
            <a:off x="1039556" y="2625669"/>
            <a:ext cx="7859692" cy="1668149"/>
          </a:xfrm>
          <a:prstGeom prst="rect">
            <a:avLst/>
          </a:prstGeom>
          <a:noFill/>
        </p:spPr>
        <p:txBody>
          <a:bodyPr wrap="square" lIns="182880" tIns="146304" rIns="182880" bIns="146304" rtlCol="0">
            <a:spAutoFit/>
          </a:bodyPr>
          <a:lstStyle/>
          <a:p>
            <a:pPr>
              <a:lnSpc>
                <a:spcPct val="90000"/>
              </a:lnSpc>
              <a:spcAft>
                <a:spcPts val="600"/>
              </a:spcAft>
            </a:pPr>
            <a:r>
              <a:rPr lang="en-NZ" sz="4000" dirty="0" smtClean="0">
                <a:solidFill>
                  <a:schemeClr val="bg1"/>
                </a:solidFill>
                <a:latin typeface="+mj-lt"/>
              </a:rPr>
              <a:t>HTML5 File API</a:t>
            </a:r>
          </a:p>
          <a:p>
            <a:pPr>
              <a:lnSpc>
                <a:spcPct val="90000"/>
              </a:lnSpc>
              <a:spcAft>
                <a:spcPts val="600"/>
              </a:spcAft>
            </a:pPr>
            <a:r>
              <a:rPr lang="en-NZ" sz="2400" dirty="0" smtClean="0">
                <a:solidFill>
                  <a:schemeClr val="bg1"/>
                </a:solidFill>
              </a:rPr>
              <a:t>Blog post: Uploading </a:t>
            </a:r>
            <a:r>
              <a:rPr lang="en-NZ" sz="2400" dirty="0">
                <a:solidFill>
                  <a:schemeClr val="bg1"/>
                </a:solidFill>
              </a:rPr>
              <a:t>Big files to Azure </a:t>
            </a:r>
            <a:r>
              <a:rPr lang="en-NZ" sz="2400" dirty="0" smtClean="0">
                <a:solidFill>
                  <a:schemeClr val="bg1"/>
                </a:solidFill>
              </a:rPr>
              <a:t>Storage</a:t>
            </a:r>
          </a:p>
          <a:p>
            <a:pPr>
              <a:lnSpc>
                <a:spcPct val="90000"/>
              </a:lnSpc>
              <a:spcAft>
                <a:spcPts val="600"/>
              </a:spcAft>
            </a:pPr>
            <a:r>
              <a:rPr lang="en-NZ" sz="2400" dirty="0">
                <a:solidFill>
                  <a:schemeClr val="bg1"/>
                </a:solidFill>
              </a:rPr>
              <a:t>http://www.dotnetcurry.com/ShowArticle.aspx?ID=893</a:t>
            </a:r>
            <a:endParaRPr lang="en-NZ" sz="2400" dirty="0" smtClean="0">
              <a:solidFill>
                <a:schemeClr val="bg1"/>
              </a:solidFill>
            </a:endParaRPr>
          </a:p>
        </p:txBody>
      </p:sp>
    </p:spTree>
    <p:extLst>
      <p:ext uri="{BB962C8B-B14F-4D97-AF65-F5344CB8AC3E}">
        <p14:creationId xmlns:p14="http://schemas.microsoft.com/office/powerpoint/2010/main" val="30382049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74639" y="1209973"/>
            <a:ext cx="10056812" cy="1542752"/>
          </a:xfrm>
        </p:spPr>
        <p:txBody>
          <a:bodyPr/>
          <a:lstStyle/>
          <a:p>
            <a:r>
              <a:rPr lang="en-US" sz="7200" dirty="0" smtClean="0"/>
              <a:t>Demo</a:t>
            </a:r>
            <a:endParaRPr lang="en-US" sz="7200" dirty="0"/>
          </a:p>
        </p:txBody>
      </p:sp>
      <p:sp>
        <p:nvSpPr>
          <p:cNvPr id="4" name="Text Placeholder 2"/>
          <p:cNvSpPr>
            <a:spLocks noGrp="1"/>
          </p:cNvSpPr>
          <p:nvPr>
            <p:ph type="body" sz="quarter" idx="12"/>
          </p:nvPr>
        </p:nvSpPr>
        <p:spPr>
          <a:xfrm>
            <a:off x="274638" y="3954458"/>
            <a:ext cx="10058401" cy="1008068"/>
          </a:xfrm>
        </p:spPr>
        <p:txBody>
          <a:bodyPr/>
          <a:lstStyle/>
          <a:p>
            <a:r>
              <a:rPr lang="en-US" sz="3600" dirty="0" smtClean="0"/>
              <a:t>Storing Files in Windows Azure Blob Storage</a:t>
            </a:r>
            <a:endParaRPr lang="en-US" sz="3600" dirty="0"/>
          </a:p>
        </p:txBody>
      </p:sp>
    </p:spTree>
    <p:extLst>
      <p:ext uri="{BB962C8B-B14F-4D97-AF65-F5344CB8AC3E}">
        <p14:creationId xmlns:p14="http://schemas.microsoft.com/office/powerpoint/2010/main" val="425801073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274639" y="264964"/>
            <a:ext cx="11887199" cy="87803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During Conference</a:t>
            </a:r>
            <a:endParaRPr lang="en-NZ" dirty="0">
              <a:solidFill>
                <a:schemeClr val="bg1"/>
              </a:solidFill>
            </a:endParaRPr>
          </a:p>
        </p:txBody>
      </p:sp>
      <p:sp>
        <p:nvSpPr>
          <p:cNvPr id="8" name="Rectangle 7"/>
          <p:cNvSpPr/>
          <p:nvPr/>
        </p:nvSpPr>
        <p:spPr bwMode="auto">
          <a:xfrm>
            <a:off x="436517" y="2669154"/>
            <a:ext cx="2554334" cy="2289945"/>
          </a:xfrm>
          <a:prstGeom prst="rect">
            <a:avLst/>
          </a:prstGeom>
          <a:solidFill>
            <a:srgbClr val="7BA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Session Manager</a:t>
            </a:r>
          </a:p>
        </p:txBody>
      </p:sp>
      <p:sp>
        <p:nvSpPr>
          <p:cNvPr id="9" name="Rectangle 8"/>
          <p:cNvSpPr/>
          <p:nvPr/>
        </p:nvSpPr>
        <p:spPr bwMode="auto">
          <a:xfrm>
            <a:off x="3228157" y="2685345"/>
            <a:ext cx="2649586" cy="225756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Schedule Builder</a:t>
            </a:r>
          </a:p>
        </p:txBody>
      </p:sp>
      <p:sp>
        <p:nvSpPr>
          <p:cNvPr id="10" name="Rectangle 9"/>
          <p:cNvSpPr/>
          <p:nvPr/>
        </p:nvSpPr>
        <p:spPr bwMode="auto">
          <a:xfrm>
            <a:off x="7008764" y="2693742"/>
            <a:ext cx="4354561" cy="151860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Performance</a:t>
            </a:r>
          </a:p>
        </p:txBody>
      </p:sp>
      <p:sp>
        <p:nvSpPr>
          <p:cNvPr id="11" name="Rectangle 10"/>
          <p:cNvSpPr/>
          <p:nvPr/>
        </p:nvSpPr>
        <p:spPr bwMode="auto">
          <a:xfrm>
            <a:off x="7008764" y="4480104"/>
            <a:ext cx="4354561" cy="16063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Content Caching</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6806" y="2845048"/>
            <a:ext cx="668337" cy="884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62131"/>
            <a:ext cx="1383965" cy="691983"/>
          </a:xfrm>
          <a:prstGeom prst="rect">
            <a:avLst/>
          </a:prstGeom>
        </p:spPr>
      </p:pic>
      <p:sp>
        <p:nvSpPr>
          <p:cNvPr id="15" name="Rectangle 14"/>
          <p:cNvSpPr/>
          <p:nvPr/>
        </p:nvSpPr>
        <p:spPr bwMode="auto">
          <a:xfrm>
            <a:off x="0" y="2861241"/>
            <a:ext cx="436517" cy="71632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436517" y="2810050"/>
            <a:ext cx="257175" cy="796144"/>
          </a:xfrm>
          <a:prstGeom prst="rect">
            <a:avLst/>
          </a:prstGeom>
          <a:solidFill>
            <a:srgbClr val="7BA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497380" y="1612809"/>
            <a:ext cx="3293594" cy="794064"/>
          </a:xfrm>
          <a:prstGeom prst="rect">
            <a:avLst/>
          </a:prstGeom>
          <a:noFill/>
        </p:spPr>
        <p:txBody>
          <a:bodyPr wrap="none" lIns="182880" tIns="146304" rIns="182880" bIns="146304" rtlCol="0">
            <a:spAutoFit/>
          </a:bodyPr>
          <a:lstStyle/>
          <a:p>
            <a:pPr>
              <a:lnSpc>
                <a:spcPct val="90000"/>
              </a:lnSpc>
              <a:spcAft>
                <a:spcPts val="600"/>
              </a:spcAft>
            </a:pPr>
            <a:r>
              <a:rPr lang="en-NZ" sz="3600" dirty="0" smtClean="0">
                <a:solidFill>
                  <a:schemeClr val="bg1"/>
                </a:solidFill>
                <a:latin typeface="+mj-lt"/>
              </a:rPr>
              <a:t>Feature Demos</a:t>
            </a:r>
          </a:p>
        </p:txBody>
      </p:sp>
      <p:sp>
        <p:nvSpPr>
          <p:cNvPr id="21" name="TextBox 20"/>
          <p:cNvSpPr txBox="1"/>
          <p:nvPr/>
        </p:nvSpPr>
        <p:spPr>
          <a:xfrm>
            <a:off x="6989714" y="1612809"/>
            <a:ext cx="3629007" cy="794064"/>
          </a:xfrm>
          <a:prstGeom prst="rect">
            <a:avLst/>
          </a:prstGeom>
          <a:noFill/>
        </p:spPr>
        <p:txBody>
          <a:bodyPr wrap="none" lIns="182880" tIns="146304" rIns="182880" bIns="146304" rtlCol="0">
            <a:spAutoFit/>
          </a:bodyPr>
          <a:lstStyle/>
          <a:p>
            <a:pPr>
              <a:lnSpc>
                <a:spcPct val="90000"/>
              </a:lnSpc>
              <a:spcAft>
                <a:spcPts val="600"/>
              </a:spcAft>
            </a:pPr>
            <a:r>
              <a:rPr lang="en-NZ" sz="3600" dirty="0" smtClean="0">
                <a:solidFill>
                  <a:schemeClr val="bg1"/>
                </a:solidFill>
                <a:latin typeface="+mj-lt"/>
              </a:rPr>
              <a:t>Kentico + </a:t>
            </a:r>
            <a:r>
              <a:rPr lang="en-NZ" sz="3600" dirty="0" smtClean="0">
                <a:solidFill>
                  <a:schemeClr val="bg1"/>
                </a:solidFill>
                <a:latin typeface="+mj-lt"/>
              </a:rPr>
              <a:t>MAWS</a:t>
            </a:r>
            <a:endParaRPr lang="en-NZ" sz="3600" dirty="0" smtClean="0">
              <a:solidFill>
                <a:schemeClr val="bg1"/>
              </a:solidFill>
              <a:latin typeface="+mj-lt"/>
            </a:endParaRPr>
          </a:p>
        </p:txBody>
      </p:sp>
    </p:spTree>
    <p:extLst>
      <p:ext uri="{BB962C8B-B14F-4D97-AF65-F5344CB8AC3E}">
        <p14:creationId xmlns:p14="http://schemas.microsoft.com/office/powerpoint/2010/main" val="276315156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7BAC0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274639" y="1209973"/>
            <a:ext cx="10056812" cy="1542752"/>
          </a:xfrm>
        </p:spPr>
        <p:txBody>
          <a:bodyPr/>
          <a:lstStyle/>
          <a:p>
            <a:r>
              <a:rPr lang="en-US" sz="7200" dirty="0" smtClean="0"/>
              <a:t>Demo</a:t>
            </a:r>
            <a:endParaRPr lang="en-US" sz="7200" dirty="0"/>
          </a:p>
        </p:txBody>
      </p:sp>
      <p:sp>
        <p:nvSpPr>
          <p:cNvPr id="4" name="Text Placeholder 2"/>
          <p:cNvSpPr>
            <a:spLocks noGrp="1"/>
          </p:cNvSpPr>
          <p:nvPr>
            <p:ph type="body" sz="quarter" idx="12"/>
          </p:nvPr>
        </p:nvSpPr>
        <p:spPr>
          <a:xfrm>
            <a:off x="274638" y="3954458"/>
            <a:ext cx="10058401" cy="1008068"/>
          </a:xfrm>
        </p:spPr>
        <p:txBody>
          <a:bodyPr/>
          <a:lstStyle/>
          <a:p>
            <a:r>
              <a:rPr lang="en-US" sz="3600" dirty="0" smtClean="0"/>
              <a:t>Session Manager &amp; Schedule Builder</a:t>
            </a:r>
            <a:endParaRPr lang="en-US" sz="3600" dirty="0"/>
          </a:p>
        </p:txBody>
      </p:sp>
    </p:spTree>
    <p:extLst>
      <p:ext uri="{BB962C8B-B14F-4D97-AF65-F5344CB8AC3E}">
        <p14:creationId xmlns:p14="http://schemas.microsoft.com/office/powerpoint/2010/main" val="93083209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274639" y="264964"/>
            <a:ext cx="11887199" cy="87803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During Conference</a:t>
            </a:r>
            <a:endParaRPr lang="en-NZ" dirty="0">
              <a:solidFill>
                <a:schemeClr val="bg1"/>
              </a:solidFill>
            </a:endParaRPr>
          </a:p>
        </p:txBody>
      </p:sp>
      <p:sp>
        <p:nvSpPr>
          <p:cNvPr id="8" name="Rectangle 7"/>
          <p:cNvSpPr/>
          <p:nvPr/>
        </p:nvSpPr>
        <p:spPr bwMode="auto">
          <a:xfrm>
            <a:off x="436517" y="2669154"/>
            <a:ext cx="2554334" cy="2289945"/>
          </a:xfrm>
          <a:prstGeom prst="rect">
            <a:avLst/>
          </a:prstGeom>
          <a:solidFill>
            <a:srgbClr val="7BA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Session Manager</a:t>
            </a:r>
          </a:p>
        </p:txBody>
      </p:sp>
      <p:sp>
        <p:nvSpPr>
          <p:cNvPr id="9" name="Rectangle 8"/>
          <p:cNvSpPr/>
          <p:nvPr/>
        </p:nvSpPr>
        <p:spPr bwMode="auto">
          <a:xfrm>
            <a:off x="3228157" y="2685345"/>
            <a:ext cx="2649586" cy="225756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Schedule Builder</a:t>
            </a:r>
          </a:p>
        </p:txBody>
      </p:sp>
      <p:sp>
        <p:nvSpPr>
          <p:cNvPr id="10" name="Rectangle 9"/>
          <p:cNvSpPr/>
          <p:nvPr/>
        </p:nvSpPr>
        <p:spPr bwMode="auto">
          <a:xfrm>
            <a:off x="7008764" y="2693742"/>
            <a:ext cx="4354561" cy="151860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Performance</a:t>
            </a:r>
          </a:p>
        </p:txBody>
      </p:sp>
      <p:sp>
        <p:nvSpPr>
          <p:cNvPr id="11" name="Rectangle 10"/>
          <p:cNvSpPr/>
          <p:nvPr/>
        </p:nvSpPr>
        <p:spPr bwMode="auto">
          <a:xfrm>
            <a:off x="7008764" y="4480104"/>
            <a:ext cx="4354561" cy="1606371"/>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Content Caching</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6806" y="2845048"/>
            <a:ext cx="668337" cy="884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62131"/>
            <a:ext cx="1383965" cy="691983"/>
          </a:xfrm>
          <a:prstGeom prst="rect">
            <a:avLst/>
          </a:prstGeom>
        </p:spPr>
      </p:pic>
      <p:sp>
        <p:nvSpPr>
          <p:cNvPr id="15" name="Rectangle 14"/>
          <p:cNvSpPr/>
          <p:nvPr/>
        </p:nvSpPr>
        <p:spPr bwMode="auto">
          <a:xfrm>
            <a:off x="0" y="2861241"/>
            <a:ext cx="436517" cy="71632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436517" y="2810050"/>
            <a:ext cx="257175" cy="796144"/>
          </a:xfrm>
          <a:prstGeom prst="rect">
            <a:avLst/>
          </a:prstGeom>
          <a:solidFill>
            <a:srgbClr val="7BA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497380" y="1612809"/>
            <a:ext cx="3293594" cy="794064"/>
          </a:xfrm>
          <a:prstGeom prst="rect">
            <a:avLst/>
          </a:prstGeom>
          <a:noFill/>
        </p:spPr>
        <p:txBody>
          <a:bodyPr wrap="none" lIns="182880" tIns="146304" rIns="182880" bIns="146304" rtlCol="0">
            <a:spAutoFit/>
          </a:bodyPr>
          <a:lstStyle/>
          <a:p>
            <a:pPr>
              <a:lnSpc>
                <a:spcPct val="90000"/>
              </a:lnSpc>
              <a:spcAft>
                <a:spcPts val="600"/>
              </a:spcAft>
            </a:pPr>
            <a:r>
              <a:rPr lang="en-NZ" sz="3600" dirty="0" smtClean="0">
                <a:solidFill>
                  <a:schemeClr val="bg1"/>
                </a:solidFill>
                <a:latin typeface="+mj-lt"/>
              </a:rPr>
              <a:t>Feature Demos</a:t>
            </a:r>
          </a:p>
        </p:txBody>
      </p:sp>
      <p:sp>
        <p:nvSpPr>
          <p:cNvPr id="21" name="TextBox 20"/>
          <p:cNvSpPr txBox="1"/>
          <p:nvPr/>
        </p:nvSpPr>
        <p:spPr>
          <a:xfrm>
            <a:off x="6989714" y="1612809"/>
            <a:ext cx="3629007" cy="794064"/>
          </a:xfrm>
          <a:prstGeom prst="rect">
            <a:avLst/>
          </a:prstGeom>
          <a:noFill/>
        </p:spPr>
        <p:txBody>
          <a:bodyPr wrap="none" lIns="182880" tIns="146304" rIns="182880" bIns="146304" rtlCol="0">
            <a:spAutoFit/>
          </a:bodyPr>
          <a:lstStyle/>
          <a:p>
            <a:pPr>
              <a:lnSpc>
                <a:spcPct val="90000"/>
              </a:lnSpc>
              <a:spcAft>
                <a:spcPts val="600"/>
              </a:spcAft>
            </a:pPr>
            <a:r>
              <a:rPr lang="en-NZ" sz="3600" dirty="0" smtClean="0">
                <a:solidFill>
                  <a:schemeClr val="bg1"/>
                </a:solidFill>
                <a:latin typeface="+mj-lt"/>
              </a:rPr>
              <a:t>Kentico + </a:t>
            </a:r>
            <a:r>
              <a:rPr lang="en-NZ" sz="3600" dirty="0" smtClean="0">
                <a:solidFill>
                  <a:schemeClr val="bg1"/>
                </a:solidFill>
                <a:latin typeface="+mj-lt"/>
              </a:rPr>
              <a:t>MAWS</a:t>
            </a:r>
            <a:endParaRPr lang="en-NZ" sz="3600" dirty="0" smtClean="0">
              <a:solidFill>
                <a:schemeClr val="bg1"/>
              </a:solidFill>
              <a:latin typeface="+mj-lt"/>
            </a:endParaRPr>
          </a:p>
        </p:txBody>
      </p:sp>
    </p:spTree>
    <p:extLst>
      <p:ext uri="{BB962C8B-B14F-4D97-AF65-F5344CB8AC3E}">
        <p14:creationId xmlns:p14="http://schemas.microsoft.com/office/powerpoint/2010/main" val="233840821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274639" y="264964"/>
            <a:ext cx="11887199" cy="87803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Post Conference</a:t>
            </a:r>
            <a:endParaRPr lang="en-NZ" dirty="0">
              <a:solidFill>
                <a:schemeClr val="bg1"/>
              </a:solidFill>
            </a:endParaRPr>
          </a:p>
        </p:txBody>
      </p:sp>
      <p:sp>
        <p:nvSpPr>
          <p:cNvPr id="6" name="Rectangle 5"/>
          <p:cNvSpPr/>
          <p:nvPr/>
        </p:nvSpPr>
        <p:spPr bwMode="auto">
          <a:xfrm>
            <a:off x="478618" y="2986710"/>
            <a:ext cx="2738698" cy="2671139"/>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defTabSz="932472" fontAlgn="base">
              <a:lnSpc>
                <a:spcPct val="90000"/>
              </a:lnSpc>
              <a:spcBef>
                <a:spcPct val="0"/>
              </a:spcBef>
              <a:spcAft>
                <a:spcPct val="0"/>
              </a:spcAft>
            </a:pPr>
            <a:r>
              <a:rPr lang="en-NZ" sz="2800" dirty="0" smtClean="0">
                <a:gradFill>
                  <a:gsLst>
                    <a:gs pos="0">
                      <a:srgbClr val="FFFFFF"/>
                    </a:gs>
                    <a:gs pos="100000">
                      <a:srgbClr val="FFFFFF"/>
                    </a:gs>
                  </a:gsLst>
                  <a:lin ang="5400000" scaled="0"/>
                </a:gradFill>
                <a:ea typeface="Segoe UI" pitchFamily="34" charset="0"/>
                <a:cs typeface="Segoe UI" pitchFamily="34" charset="0"/>
              </a:rPr>
              <a:t>Staged Publishing</a:t>
            </a:r>
            <a:endParaRPr lang="en-NZ" sz="2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Title 5"/>
          <p:cNvSpPr txBox="1">
            <a:spLocks/>
          </p:cNvSpPr>
          <p:nvPr/>
        </p:nvSpPr>
        <p:spPr>
          <a:xfrm>
            <a:off x="301222" y="1819305"/>
            <a:ext cx="729972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New in </a:t>
            </a:r>
            <a:r>
              <a:rPr lang="en-NZ" sz="4000" dirty="0" smtClean="0">
                <a:solidFill>
                  <a:schemeClr val="bg1"/>
                </a:solidFill>
              </a:rPr>
              <a:t>MAWS </a:t>
            </a:r>
            <a:r>
              <a:rPr lang="en-NZ" sz="4000" dirty="0" smtClean="0">
                <a:solidFill>
                  <a:schemeClr val="bg1"/>
                </a:solidFill>
              </a:rPr>
              <a:t>since Sept 2013</a:t>
            </a:r>
            <a:endParaRPr lang="en-NZ" sz="4000" dirty="0">
              <a:solidFill>
                <a:schemeClr val="bg1"/>
              </a:solidFill>
            </a:endParaRPr>
          </a:p>
        </p:txBody>
      </p:sp>
      <p:sp>
        <p:nvSpPr>
          <p:cNvPr id="9" name="Rectangle 8"/>
          <p:cNvSpPr/>
          <p:nvPr/>
        </p:nvSpPr>
        <p:spPr bwMode="auto">
          <a:xfrm>
            <a:off x="3377796" y="2986711"/>
            <a:ext cx="2738697" cy="2671138"/>
          </a:xfrm>
          <a:prstGeom prst="rect">
            <a:avLst/>
          </a:prstGeom>
          <a:solidFill>
            <a:srgbClr val="68217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defTabSz="932472" fontAlgn="base">
              <a:lnSpc>
                <a:spcPct val="90000"/>
              </a:lnSpc>
              <a:spcBef>
                <a:spcPct val="0"/>
              </a:spcBef>
              <a:spcAft>
                <a:spcPct val="0"/>
              </a:spcAft>
            </a:pPr>
            <a:r>
              <a:rPr lang="en-NZ" sz="2800" dirty="0" smtClean="0">
                <a:gradFill>
                  <a:gsLst>
                    <a:gs pos="0">
                      <a:srgbClr val="FFFFFF"/>
                    </a:gs>
                    <a:gs pos="100000">
                      <a:srgbClr val="FFFFFF"/>
                    </a:gs>
                  </a:gsLst>
                  <a:lin ang="5400000" scaled="0"/>
                </a:gradFill>
                <a:ea typeface="Segoe UI" pitchFamily="34" charset="0"/>
                <a:cs typeface="Segoe UI" pitchFamily="34" charset="0"/>
              </a:rPr>
              <a:t>Visual Studio Online</a:t>
            </a:r>
            <a:endParaRPr lang="en-NZ" sz="28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6276974" y="2977186"/>
            <a:ext cx="2717501" cy="267113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defTabSz="932472" fontAlgn="base">
              <a:lnSpc>
                <a:spcPct val="90000"/>
              </a:lnSpc>
              <a:spcBef>
                <a:spcPct val="0"/>
              </a:spcBef>
              <a:spcAft>
                <a:spcPct val="0"/>
              </a:spcAft>
            </a:pPr>
            <a:r>
              <a:rPr lang="en-NZ" sz="2800" dirty="0" smtClean="0">
                <a:gradFill>
                  <a:gsLst>
                    <a:gs pos="0">
                      <a:srgbClr val="FFFFFF"/>
                    </a:gs>
                    <a:gs pos="100000">
                      <a:srgbClr val="FFFFFF"/>
                    </a:gs>
                  </a:gsLst>
                  <a:lin ang="5400000" scaled="0"/>
                </a:gradFill>
                <a:ea typeface="Segoe UI" pitchFamily="34" charset="0"/>
                <a:cs typeface="Segoe UI" pitchFamily="34" charset="0"/>
              </a:rPr>
              <a:t>Web Backup</a:t>
            </a:r>
            <a:endParaRPr lang="en-NZ" sz="28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9166604" y="2986711"/>
            <a:ext cx="2717501" cy="267113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defTabSz="932472" fontAlgn="base">
              <a:lnSpc>
                <a:spcPct val="90000"/>
              </a:lnSpc>
              <a:spcBef>
                <a:spcPct val="0"/>
              </a:spcBef>
              <a:spcAft>
                <a:spcPct val="0"/>
              </a:spcAft>
            </a:pPr>
            <a:r>
              <a:rPr lang="en-NZ" sz="2800" dirty="0" smtClean="0">
                <a:gradFill>
                  <a:gsLst>
                    <a:gs pos="0">
                      <a:srgbClr val="FFFFFF"/>
                    </a:gs>
                    <a:gs pos="100000">
                      <a:srgbClr val="FFFFFF"/>
                    </a:gs>
                  </a:gsLst>
                  <a:lin ang="5400000" scaled="0"/>
                </a:gradFill>
                <a:ea typeface="Segoe UI" pitchFamily="34" charset="0"/>
                <a:cs typeface="Segoe UI" pitchFamily="34" charset="0"/>
              </a:rPr>
              <a:t>Web Jobs</a:t>
            </a:r>
            <a:endParaRPr lang="en-NZ" sz="2800" dirty="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p:cNvGrpSpPr/>
          <p:nvPr/>
        </p:nvGrpSpPr>
        <p:grpSpPr>
          <a:xfrm>
            <a:off x="772797" y="3339612"/>
            <a:ext cx="763272" cy="674496"/>
            <a:chOff x="657224" y="3343275"/>
            <a:chExt cx="989563" cy="874467"/>
          </a:xfrm>
        </p:grpSpPr>
        <p:sp>
          <p:nvSpPr>
            <p:cNvPr id="3" name="Right Arrow 2"/>
            <p:cNvSpPr/>
            <p:nvPr/>
          </p:nvSpPr>
          <p:spPr bwMode="auto">
            <a:xfrm rot="18900000" flipH="1">
              <a:off x="657224" y="3343275"/>
              <a:ext cx="704850" cy="457200"/>
            </a:xfrm>
            <a:prstGeom prst="rightArrow">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Arrow 12"/>
            <p:cNvSpPr/>
            <p:nvPr/>
          </p:nvSpPr>
          <p:spPr bwMode="auto">
            <a:xfrm rot="8100000" flipH="1">
              <a:off x="941937" y="3760542"/>
              <a:ext cx="704850" cy="457200"/>
            </a:xfrm>
            <a:prstGeom prst="rightArrow">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6426" y="3262640"/>
            <a:ext cx="788299" cy="843713"/>
          </a:xfrm>
          <a:prstGeom prst="rect">
            <a:avLst/>
          </a:prstGeom>
          <a:solidFill>
            <a:srgbClr val="002060"/>
          </a:solidFill>
        </p:spPr>
      </p:pic>
      <p:grpSp>
        <p:nvGrpSpPr>
          <p:cNvPr id="18" name="Group 17"/>
          <p:cNvGrpSpPr/>
          <p:nvPr/>
        </p:nvGrpSpPr>
        <p:grpSpPr>
          <a:xfrm>
            <a:off x="9486305" y="3329314"/>
            <a:ext cx="695919" cy="659827"/>
            <a:chOff x="828080" y="755135"/>
            <a:chExt cx="5531877" cy="5402803"/>
          </a:xfrm>
        </p:grpSpPr>
        <p:sp>
          <p:nvSpPr>
            <p:cNvPr id="19" name="Freeform 15"/>
            <p:cNvSpPr>
              <a:spLocks/>
            </p:cNvSpPr>
            <p:nvPr/>
          </p:nvSpPr>
          <p:spPr bwMode="auto">
            <a:xfrm>
              <a:off x="962768" y="755135"/>
              <a:ext cx="4261951" cy="2845777"/>
            </a:xfrm>
            <a:custGeom>
              <a:avLst/>
              <a:gdLst/>
              <a:ahLst/>
              <a:cxnLst>
                <a:cxn ang="0">
                  <a:pos x="1132" y="1"/>
                </a:cxn>
                <a:cxn ang="0">
                  <a:pos x="1113" y="52"/>
                </a:cxn>
                <a:cxn ang="0">
                  <a:pos x="1044" y="31"/>
                </a:cxn>
                <a:cxn ang="0">
                  <a:pos x="972" y="13"/>
                </a:cxn>
                <a:cxn ang="0">
                  <a:pos x="898" y="3"/>
                </a:cxn>
                <a:cxn ang="0">
                  <a:pos x="823" y="0"/>
                </a:cxn>
                <a:cxn ang="0">
                  <a:pos x="780" y="1"/>
                </a:cxn>
                <a:cxn ang="0">
                  <a:pos x="697" y="10"/>
                </a:cxn>
                <a:cxn ang="0">
                  <a:pos x="617" y="26"/>
                </a:cxn>
                <a:cxn ang="0">
                  <a:pos x="540" y="50"/>
                </a:cxn>
                <a:cxn ang="0">
                  <a:pos x="466" y="81"/>
                </a:cxn>
                <a:cxn ang="0">
                  <a:pos x="396" y="119"/>
                </a:cxn>
                <a:cxn ang="0">
                  <a:pos x="330" y="164"/>
                </a:cxn>
                <a:cxn ang="0">
                  <a:pos x="270" y="214"/>
                </a:cxn>
                <a:cxn ang="0">
                  <a:pos x="214" y="270"/>
                </a:cxn>
                <a:cxn ang="0">
                  <a:pos x="164" y="330"/>
                </a:cxn>
                <a:cxn ang="0">
                  <a:pos x="119" y="397"/>
                </a:cxn>
                <a:cxn ang="0">
                  <a:pos x="80" y="467"/>
                </a:cxn>
                <a:cxn ang="0">
                  <a:pos x="50" y="540"/>
                </a:cxn>
                <a:cxn ang="0">
                  <a:pos x="26" y="618"/>
                </a:cxn>
                <a:cxn ang="0">
                  <a:pos x="9" y="698"/>
                </a:cxn>
                <a:cxn ang="0">
                  <a:pos x="1" y="781"/>
                </a:cxn>
                <a:cxn ang="0">
                  <a:pos x="0" y="823"/>
                </a:cxn>
                <a:cxn ang="0">
                  <a:pos x="2" y="887"/>
                </a:cxn>
                <a:cxn ang="0">
                  <a:pos x="373" y="823"/>
                </a:cxn>
                <a:cxn ang="0">
                  <a:pos x="374" y="800"/>
                </a:cxn>
                <a:cxn ang="0">
                  <a:pos x="379" y="755"/>
                </a:cxn>
                <a:cxn ang="0">
                  <a:pos x="388" y="711"/>
                </a:cxn>
                <a:cxn ang="0">
                  <a:pos x="401" y="669"/>
                </a:cxn>
                <a:cxn ang="0">
                  <a:pos x="418" y="629"/>
                </a:cxn>
                <a:cxn ang="0">
                  <a:pos x="439" y="590"/>
                </a:cxn>
                <a:cxn ang="0">
                  <a:pos x="463" y="554"/>
                </a:cxn>
                <a:cxn ang="0">
                  <a:pos x="490" y="522"/>
                </a:cxn>
                <a:cxn ang="0">
                  <a:pos x="521" y="491"/>
                </a:cxn>
                <a:cxn ang="0">
                  <a:pos x="554" y="464"/>
                </a:cxn>
                <a:cxn ang="0">
                  <a:pos x="590" y="440"/>
                </a:cxn>
                <a:cxn ang="0">
                  <a:pos x="628" y="419"/>
                </a:cxn>
                <a:cxn ang="0">
                  <a:pos x="669" y="401"/>
                </a:cxn>
                <a:cxn ang="0">
                  <a:pos x="710" y="388"/>
                </a:cxn>
                <a:cxn ang="0">
                  <a:pos x="754" y="379"/>
                </a:cxn>
                <a:cxn ang="0">
                  <a:pos x="800" y="375"/>
                </a:cxn>
                <a:cxn ang="0">
                  <a:pos x="823" y="374"/>
                </a:cxn>
                <a:cxn ang="0">
                  <a:pos x="865" y="376"/>
                </a:cxn>
                <a:cxn ang="0">
                  <a:pos x="906" y="382"/>
                </a:cxn>
                <a:cxn ang="0">
                  <a:pos x="946" y="391"/>
                </a:cxn>
                <a:cxn ang="0">
                  <a:pos x="984" y="404"/>
                </a:cxn>
                <a:cxn ang="0">
                  <a:pos x="1053" y="437"/>
                </a:cxn>
                <a:cxn ang="0">
                  <a:pos x="1178" y="81"/>
                </a:cxn>
              </a:cxnLst>
              <a:rect l="0" t="0" r="r" b="b"/>
              <a:pathLst>
                <a:path w="1329" h="887">
                  <a:moveTo>
                    <a:pt x="1178" y="81"/>
                  </a:moveTo>
                  <a:lnTo>
                    <a:pt x="1132" y="1"/>
                  </a:lnTo>
                  <a:lnTo>
                    <a:pt x="1113" y="52"/>
                  </a:lnTo>
                  <a:lnTo>
                    <a:pt x="1113" y="52"/>
                  </a:lnTo>
                  <a:lnTo>
                    <a:pt x="1078" y="40"/>
                  </a:lnTo>
                  <a:lnTo>
                    <a:pt x="1044" y="31"/>
                  </a:lnTo>
                  <a:lnTo>
                    <a:pt x="1009" y="21"/>
                  </a:lnTo>
                  <a:lnTo>
                    <a:pt x="972" y="13"/>
                  </a:lnTo>
                  <a:lnTo>
                    <a:pt x="935" y="8"/>
                  </a:lnTo>
                  <a:lnTo>
                    <a:pt x="898" y="3"/>
                  </a:lnTo>
                  <a:lnTo>
                    <a:pt x="861" y="1"/>
                  </a:lnTo>
                  <a:lnTo>
                    <a:pt x="823" y="0"/>
                  </a:lnTo>
                  <a:lnTo>
                    <a:pt x="823" y="0"/>
                  </a:lnTo>
                  <a:lnTo>
                    <a:pt x="780" y="1"/>
                  </a:lnTo>
                  <a:lnTo>
                    <a:pt x="739" y="4"/>
                  </a:lnTo>
                  <a:lnTo>
                    <a:pt x="697" y="10"/>
                  </a:lnTo>
                  <a:lnTo>
                    <a:pt x="657" y="16"/>
                  </a:lnTo>
                  <a:lnTo>
                    <a:pt x="617" y="26"/>
                  </a:lnTo>
                  <a:lnTo>
                    <a:pt x="578" y="37"/>
                  </a:lnTo>
                  <a:lnTo>
                    <a:pt x="540" y="50"/>
                  </a:lnTo>
                  <a:lnTo>
                    <a:pt x="502" y="65"/>
                  </a:lnTo>
                  <a:lnTo>
                    <a:pt x="466" y="81"/>
                  </a:lnTo>
                  <a:lnTo>
                    <a:pt x="430" y="100"/>
                  </a:lnTo>
                  <a:lnTo>
                    <a:pt x="396" y="119"/>
                  </a:lnTo>
                  <a:lnTo>
                    <a:pt x="362" y="141"/>
                  </a:lnTo>
                  <a:lnTo>
                    <a:pt x="330" y="164"/>
                  </a:lnTo>
                  <a:lnTo>
                    <a:pt x="299" y="188"/>
                  </a:lnTo>
                  <a:lnTo>
                    <a:pt x="270" y="214"/>
                  </a:lnTo>
                  <a:lnTo>
                    <a:pt x="241" y="242"/>
                  </a:lnTo>
                  <a:lnTo>
                    <a:pt x="214" y="270"/>
                  </a:lnTo>
                  <a:lnTo>
                    <a:pt x="188" y="300"/>
                  </a:lnTo>
                  <a:lnTo>
                    <a:pt x="164" y="330"/>
                  </a:lnTo>
                  <a:lnTo>
                    <a:pt x="141" y="363"/>
                  </a:lnTo>
                  <a:lnTo>
                    <a:pt x="119" y="397"/>
                  </a:lnTo>
                  <a:lnTo>
                    <a:pt x="99" y="431"/>
                  </a:lnTo>
                  <a:lnTo>
                    <a:pt x="80" y="467"/>
                  </a:lnTo>
                  <a:lnTo>
                    <a:pt x="64" y="503"/>
                  </a:lnTo>
                  <a:lnTo>
                    <a:pt x="50" y="540"/>
                  </a:lnTo>
                  <a:lnTo>
                    <a:pt x="37" y="578"/>
                  </a:lnTo>
                  <a:lnTo>
                    <a:pt x="26" y="618"/>
                  </a:lnTo>
                  <a:lnTo>
                    <a:pt x="16" y="657"/>
                  </a:lnTo>
                  <a:lnTo>
                    <a:pt x="9" y="698"/>
                  </a:lnTo>
                  <a:lnTo>
                    <a:pt x="4" y="739"/>
                  </a:lnTo>
                  <a:lnTo>
                    <a:pt x="1" y="781"/>
                  </a:lnTo>
                  <a:lnTo>
                    <a:pt x="0" y="823"/>
                  </a:lnTo>
                  <a:lnTo>
                    <a:pt x="0" y="823"/>
                  </a:lnTo>
                  <a:lnTo>
                    <a:pt x="1" y="855"/>
                  </a:lnTo>
                  <a:lnTo>
                    <a:pt x="2" y="887"/>
                  </a:lnTo>
                  <a:lnTo>
                    <a:pt x="148" y="631"/>
                  </a:lnTo>
                  <a:lnTo>
                    <a:pt x="373" y="823"/>
                  </a:lnTo>
                  <a:lnTo>
                    <a:pt x="373" y="823"/>
                  </a:lnTo>
                  <a:lnTo>
                    <a:pt x="374" y="800"/>
                  </a:lnTo>
                  <a:lnTo>
                    <a:pt x="376" y="777"/>
                  </a:lnTo>
                  <a:lnTo>
                    <a:pt x="379" y="755"/>
                  </a:lnTo>
                  <a:lnTo>
                    <a:pt x="382" y="733"/>
                  </a:lnTo>
                  <a:lnTo>
                    <a:pt x="388" y="711"/>
                  </a:lnTo>
                  <a:lnTo>
                    <a:pt x="393" y="690"/>
                  </a:lnTo>
                  <a:lnTo>
                    <a:pt x="401" y="669"/>
                  </a:lnTo>
                  <a:lnTo>
                    <a:pt x="408" y="648"/>
                  </a:lnTo>
                  <a:lnTo>
                    <a:pt x="418" y="629"/>
                  </a:lnTo>
                  <a:lnTo>
                    <a:pt x="428" y="609"/>
                  </a:lnTo>
                  <a:lnTo>
                    <a:pt x="439" y="590"/>
                  </a:lnTo>
                  <a:lnTo>
                    <a:pt x="450" y="572"/>
                  </a:lnTo>
                  <a:lnTo>
                    <a:pt x="463" y="554"/>
                  </a:lnTo>
                  <a:lnTo>
                    <a:pt x="476" y="538"/>
                  </a:lnTo>
                  <a:lnTo>
                    <a:pt x="490" y="522"/>
                  </a:lnTo>
                  <a:lnTo>
                    <a:pt x="505" y="505"/>
                  </a:lnTo>
                  <a:lnTo>
                    <a:pt x="521" y="491"/>
                  </a:lnTo>
                  <a:lnTo>
                    <a:pt x="537" y="477"/>
                  </a:lnTo>
                  <a:lnTo>
                    <a:pt x="554" y="464"/>
                  </a:lnTo>
                  <a:lnTo>
                    <a:pt x="571" y="451"/>
                  </a:lnTo>
                  <a:lnTo>
                    <a:pt x="590" y="440"/>
                  </a:lnTo>
                  <a:lnTo>
                    <a:pt x="608" y="429"/>
                  </a:lnTo>
                  <a:lnTo>
                    <a:pt x="628" y="419"/>
                  </a:lnTo>
                  <a:lnTo>
                    <a:pt x="648" y="409"/>
                  </a:lnTo>
                  <a:lnTo>
                    <a:pt x="669" y="401"/>
                  </a:lnTo>
                  <a:lnTo>
                    <a:pt x="689" y="394"/>
                  </a:lnTo>
                  <a:lnTo>
                    <a:pt x="710" y="388"/>
                  </a:lnTo>
                  <a:lnTo>
                    <a:pt x="732" y="383"/>
                  </a:lnTo>
                  <a:lnTo>
                    <a:pt x="754" y="379"/>
                  </a:lnTo>
                  <a:lnTo>
                    <a:pt x="777" y="376"/>
                  </a:lnTo>
                  <a:lnTo>
                    <a:pt x="800" y="375"/>
                  </a:lnTo>
                  <a:lnTo>
                    <a:pt x="823" y="374"/>
                  </a:lnTo>
                  <a:lnTo>
                    <a:pt x="823" y="374"/>
                  </a:lnTo>
                  <a:lnTo>
                    <a:pt x="843" y="374"/>
                  </a:lnTo>
                  <a:lnTo>
                    <a:pt x="865" y="376"/>
                  </a:lnTo>
                  <a:lnTo>
                    <a:pt x="886" y="378"/>
                  </a:lnTo>
                  <a:lnTo>
                    <a:pt x="906" y="382"/>
                  </a:lnTo>
                  <a:lnTo>
                    <a:pt x="927" y="386"/>
                  </a:lnTo>
                  <a:lnTo>
                    <a:pt x="946" y="391"/>
                  </a:lnTo>
                  <a:lnTo>
                    <a:pt x="965" y="397"/>
                  </a:lnTo>
                  <a:lnTo>
                    <a:pt x="984" y="404"/>
                  </a:lnTo>
                  <a:lnTo>
                    <a:pt x="959" y="470"/>
                  </a:lnTo>
                  <a:lnTo>
                    <a:pt x="1053" y="437"/>
                  </a:lnTo>
                  <a:lnTo>
                    <a:pt x="1329" y="340"/>
                  </a:lnTo>
                  <a:lnTo>
                    <a:pt x="1178" y="81"/>
                  </a:lnTo>
                  <a:close/>
                </a:path>
              </a:pathLst>
            </a:custGeom>
            <a:solidFill>
              <a:schemeClr val="bg1"/>
            </a:solidFill>
            <a:ln w="9525">
              <a:noFill/>
              <a:round/>
              <a:headEnd/>
              <a:tailEnd/>
            </a:ln>
          </p:spPr>
          <p:txBody>
            <a:bodyPr vert="horz" wrap="square" lIns="91427" tIns="45713" rIns="91427" bIns="45713" numCol="1" anchor="t" anchorCtr="0" compatLnSpc="1">
              <a:prstTxWarp prst="textNoShape">
                <a:avLst/>
              </a:prstTxWarp>
            </a:bodyPr>
            <a:lstStyle/>
            <a:p>
              <a:pPr defTabSz="932324"/>
              <a:endParaRPr lang="en-US">
                <a:solidFill>
                  <a:srgbClr val="000000"/>
                </a:solidFill>
              </a:endParaRPr>
            </a:p>
          </p:txBody>
        </p:sp>
        <p:sp>
          <p:nvSpPr>
            <p:cNvPr id="20" name="Freeform 16"/>
            <p:cNvSpPr>
              <a:spLocks/>
            </p:cNvSpPr>
            <p:nvPr/>
          </p:nvSpPr>
          <p:spPr bwMode="auto">
            <a:xfrm>
              <a:off x="4259447" y="1050300"/>
              <a:ext cx="2100510" cy="4578267"/>
            </a:xfrm>
            <a:custGeom>
              <a:avLst/>
              <a:gdLst/>
              <a:ahLst/>
              <a:cxnLst>
                <a:cxn ang="0">
                  <a:pos x="655" y="742"/>
                </a:cxn>
                <a:cxn ang="0">
                  <a:pos x="653" y="681"/>
                </a:cxn>
                <a:cxn ang="0">
                  <a:pos x="646" y="622"/>
                </a:cxn>
                <a:cxn ang="0">
                  <a:pos x="635" y="564"/>
                </a:cxn>
                <a:cxn ang="0">
                  <a:pos x="621" y="507"/>
                </a:cxn>
                <a:cxn ang="0">
                  <a:pos x="603" y="451"/>
                </a:cxn>
                <a:cxn ang="0">
                  <a:pos x="580" y="398"/>
                </a:cxn>
                <a:cxn ang="0">
                  <a:pos x="554" y="348"/>
                </a:cxn>
                <a:cxn ang="0">
                  <a:pos x="525" y="298"/>
                </a:cxn>
                <a:cxn ang="0">
                  <a:pos x="492" y="251"/>
                </a:cxn>
                <a:cxn ang="0">
                  <a:pos x="457" y="207"/>
                </a:cxn>
                <a:cxn ang="0">
                  <a:pos x="418" y="165"/>
                </a:cxn>
                <a:cxn ang="0">
                  <a:pos x="377" y="126"/>
                </a:cxn>
                <a:cxn ang="0">
                  <a:pos x="334" y="90"/>
                </a:cxn>
                <a:cxn ang="0">
                  <a:pos x="287" y="56"/>
                </a:cxn>
                <a:cxn ang="0">
                  <a:pos x="239" y="26"/>
                </a:cxn>
                <a:cxn ang="0">
                  <a:pos x="187" y="0"/>
                </a:cxn>
                <a:cxn ang="0">
                  <a:pos x="63" y="356"/>
                </a:cxn>
                <a:cxn ang="0">
                  <a:pos x="87" y="372"/>
                </a:cxn>
                <a:cxn ang="0">
                  <a:pos x="131" y="408"/>
                </a:cxn>
                <a:cxn ang="0">
                  <a:pos x="171" y="448"/>
                </a:cxn>
                <a:cxn ang="0">
                  <a:pos x="206" y="493"/>
                </a:cxn>
                <a:cxn ang="0">
                  <a:pos x="234" y="542"/>
                </a:cxn>
                <a:cxn ang="0">
                  <a:pos x="257" y="596"/>
                </a:cxn>
                <a:cxn ang="0">
                  <a:pos x="272" y="653"/>
                </a:cxn>
                <a:cxn ang="0">
                  <a:pos x="280" y="712"/>
                </a:cxn>
                <a:cxn ang="0">
                  <a:pos x="281" y="742"/>
                </a:cxn>
                <a:cxn ang="0">
                  <a:pos x="278" y="795"/>
                </a:cxn>
                <a:cxn ang="0">
                  <a:pos x="269" y="845"/>
                </a:cxn>
                <a:cxn ang="0">
                  <a:pos x="255" y="893"/>
                </a:cxn>
                <a:cxn ang="0">
                  <a:pos x="235" y="939"/>
                </a:cxn>
                <a:cxn ang="0">
                  <a:pos x="211" y="983"/>
                </a:cxn>
                <a:cxn ang="0">
                  <a:pos x="183" y="1022"/>
                </a:cxn>
                <a:cxn ang="0">
                  <a:pos x="150" y="1059"/>
                </a:cxn>
                <a:cxn ang="0">
                  <a:pos x="114" y="1092"/>
                </a:cxn>
                <a:cxn ang="0">
                  <a:pos x="55" y="1133"/>
                </a:cxn>
                <a:cxn ang="0">
                  <a:pos x="291" y="1426"/>
                </a:cxn>
                <a:cxn ang="0">
                  <a:pos x="353" y="1380"/>
                </a:cxn>
                <a:cxn ang="0">
                  <a:pos x="387" y="1350"/>
                </a:cxn>
                <a:cxn ang="0">
                  <a:pos x="449" y="1287"/>
                </a:cxn>
                <a:cxn ang="0">
                  <a:pos x="505" y="1217"/>
                </a:cxn>
                <a:cxn ang="0">
                  <a:pos x="552" y="1140"/>
                </a:cxn>
                <a:cxn ang="0">
                  <a:pos x="592" y="1059"/>
                </a:cxn>
                <a:cxn ang="0">
                  <a:pos x="622" y="973"/>
                </a:cxn>
                <a:cxn ang="0">
                  <a:pos x="639" y="906"/>
                </a:cxn>
                <a:cxn ang="0">
                  <a:pos x="646" y="860"/>
                </a:cxn>
                <a:cxn ang="0">
                  <a:pos x="652" y="813"/>
                </a:cxn>
                <a:cxn ang="0">
                  <a:pos x="655" y="766"/>
                </a:cxn>
                <a:cxn ang="0">
                  <a:pos x="655" y="742"/>
                </a:cxn>
              </a:cxnLst>
              <a:rect l="0" t="0" r="r" b="b"/>
              <a:pathLst>
                <a:path w="655" h="1427">
                  <a:moveTo>
                    <a:pt x="655" y="742"/>
                  </a:moveTo>
                  <a:lnTo>
                    <a:pt x="655" y="742"/>
                  </a:lnTo>
                  <a:lnTo>
                    <a:pt x="654" y="712"/>
                  </a:lnTo>
                  <a:lnTo>
                    <a:pt x="653" y="681"/>
                  </a:lnTo>
                  <a:lnTo>
                    <a:pt x="650" y="652"/>
                  </a:lnTo>
                  <a:lnTo>
                    <a:pt x="646" y="622"/>
                  </a:lnTo>
                  <a:lnTo>
                    <a:pt x="642" y="593"/>
                  </a:lnTo>
                  <a:lnTo>
                    <a:pt x="635" y="564"/>
                  </a:lnTo>
                  <a:lnTo>
                    <a:pt x="629" y="535"/>
                  </a:lnTo>
                  <a:lnTo>
                    <a:pt x="621" y="507"/>
                  </a:lnTo>
                  <a:lnTo>
                    <a:pt x="612" y="479"/>
                  </a:lnTo>
                  <a:lnTo>
                    <a:pt x="603" y="451"/>
                  </a:lnTo>
                  <a:lnTo>
                    <a:pt x="592" y="425"/>
                  </a:lnTo>
                  <a:lnTo>
                    <a:pt x="580" y="398"/>
                  </a:lnTo>
                  <a:lnTo>
                    <a:pt x="568" y="373"/>
                  </a:lnTo>
                  <a:lnTo>
                    <a:pt x="554" y="348"/>
                  </a:lnTo>
                  <a:lnTo>
                    <a:pt x="540" y="322"/>
                  </a:lnTo>
                  <a:lnTo>
                    <a:pt x="525" y="298"/>
                  </a:lnTo>
                  <a:lnTo>
                    <a:pt x="509" y="274"/>
                  </a:lnTo>
                  <a:lnTo>
                    <a:pt x="492" y="251"/>
                  </a:lnTo>
                  <a:lnTo>
                    <a:pt x="475" y="228"/>
                  </a:lnTo>
                  <a:lnTo>
                    <a:pt x="457" y="207"/>
                  </a:lnTo>
                  <a:lnTo>
                    <a:pt x="437" y="185"/>
                  </a:lnTo>
                  <a:lnTo>
                    <a:pt x="418" y="165"/>
                  </a:lnTo>
                  <a:lnTo>
                    <a:pt x="398" y="144"/>
                  </a:lnTo>
                  <a:lnTo>
                    <a:pt x="377" y="126"/>
                  </a:lnTo>
                  <a:lnTo>
                    <a:pt x="355" y="107"/>
                  </a:lnTo>
                  <a:lnTo>
                    <a:pt x="334" y="90"/>
                  </a:lnTo>
                  <a:lnTo>
                    <a:pt x="311" y="72"/>
                  </a:lnTo>
                  <a:lnTo>
                    <a:pt x="287" y="56"/>
                  </a:lnTo>
                  <a:lnTo>
                    <a:pt x="263" y="40"/>
                  </a:lnTo>
                  <a:lnTo>
                    <a:pt x="239" y="26"/>
                  </a:lnTo>
                  <a:lnTo>
                    <a:pt x="213" y="12"/>
                  </a:lnTo>
                  <a:lnTo>
                    <a:pt x="187" y="0"/>
                  </a:lnTo>
                  <a:lnTo>
                    <a:pt x="338" y="259"/>
                  </a:lnTo>
                  <a:lnTo>
                    <a:pt x="63" y="356"/>
                  </a:lnTo>
                  <a:lnTo>
                    <a:pt x="63" y="356"/>
                  </a:lnTo>
                  <a:lnTo>
                    <a:pt x="87" y="372"/>
                  </a:lnTo>
                  <a:lnTo>
                    <a:pt x="110" y="389"/>
                  </a:lnTo>
                  <a:lnTo>
                    <a:pt x="131" y="408"/>
                  </a:lnTo>
                  <a:lnTo>
                    <a:pt x="152" y="426"/>
                  </a:lnTo>
                  <a:lnTo>
                    <a:pt x="171" y="448"/>
                  </a:lnTo>
                  <a:lnTo>
                    <a:pt x="189" y="470"/>
                  </a:lnTo>
                  <a:lnTo>
                    <a:pt x="206" y="493"/>
                  </a:lnTo>
                  <a:lnTo>
                    <a:pt x="221" y="517"/>
                  </a:lnTo>
                  <a:lnTo>
                    <a:pt x="234" y="542"/>
                  </a:lnTo>
                  <a:lnTo>
                    <a:pt x="246" y="568"/>
                  </a:lnTo>
                  <a:lnTo>
                    <a:pt x="257" y="596"/>
                  </a:lnTo>
                  <a:lnTo>
                    <a:pt x="266" y="624"/>
                  </a:lnTo>
                  <a:lnTo>
                    <a:pt x="272" y="653"/>
                  </a:lnTo>
                  <a:lnTo>
                    <a:pt x="277" y="682"/>
                  </a:lnTo>
                  <a:lnTo>
                    <a:pt x="280" y="712"/>
                  </a:lnTo>
                  <a:lnTo>
                    <a:pt x="281" y="742"/>
                  </a:lnTo>
                  <a:lnTo>
                    <a:pt x="281" y="742"/>
                  </a:lnTo>
                  <a:lnTo>
                    <a:pt x="280" y="769"/>
                  </a:lnTo>
                  <a:lnTo>
                    <a:pt x="278" y="795"/>
                  </a:lnTo>
                  <a:lnTo>
                    <a:pt x="275" y="820"/>
                  </a:lnTo>
                  <a:lnTo>
                    <a:pt x="269" y="845"/>
                  </a:lnTo>
                  <a:lnTo>
                    <a:pt x="263" y="869"/>
                  </a:lnTo>
                  <a:lnTo>
                    <a:pt x="255" y="893"/>
                  </a:lnTo>
                  <a:lnTo>
                    <a:pt x="246" y="917"/>
                  </a:lnTo>
                  <a:lnTo>
                    <a:pt x="235" y="939"/>
                  </a:lnTo>
                  <a:lnTo>
                    <a:pt x="224" y="961"/>
                  </a:lnTo>
                  <a:lnTo>
                    <a:pt x="211" y="983"/>
                  </a:lnTo>
                  <a:lnTo>
                    <a:pt x="198" y="1003"/>
                  </a:lnTo>
                  <a:lnTo>
                    <a:pt x="183" y="1022"/>
                  </a:lnTo>
                  <a:lnTo>
                    <a:pt x="167" y="1042"/>
                  </a:lnTo>
                  <a:lnTo>
                    <a:pt x="150" y="1059"/>
                  </a:lnTo>
                  <a:lnTo>
                    <a:pt x="132" y="1076"/>
                  </a:lnTo>
                  <a:lnTo>
                    <a:pt x="114" y="1092"/>
                  </a:lnTo>
                  <a:lnTo>
                    <a:pt x="71" y="1042"/>
                  </a:lnTo>
                  <a:lnTo>
                    <a:pt x="55" y="1133"/>
                  </a:lnTo>
                  <a:lnTo>
                    <a:pt x="0" y="1427"/>
                  </a:lnTo>
                  <a:lnTo>
                    <a:pt x="291" y="1426"/>
                  </a:lnTo>
                  <a:lnTo>
                    <a:pt x="392" y="1426"/>
                  </a:lnTo>
                  <a:lnTo>
                    <a:pt x="353" y="1380"/>
                  </a:lnTo>
                  <a:lnTo>
                    <a:pt x="353" y="1380"/>
                  </a:lnTo>
                  <a:lnTo>
                    <a:pt x="387" y="1350"/>
                  </a:lnTo>
                  <a:lnTo>
                    <a:pt x="419" y="1320"/>
                  </a:lnTo>
                  <a:lnTo>
                    <a:pt x="449" y="1287"/>
                  </a:lnTo>
                  <a:lnTo>
                    <a:pt x="478" y="1252"/>
                  </a:lnTo>
                  <a:lnTo>
                    <a:pt x="505" y="1217"/>
                  </a:lnTo>
                  <a:lnTo>
                    <a:pt x="529" y="1180"/>
                  </a:lnTo>
                  <a:lnTo>
                    <a:pt x="552" y="1140"/>
                  </a:lnTo>
                  <a:lnTo>
                    <a:pt x="573" y="1101"/>
                  </a:lnTo>
                  <a:lnTo>
                    <a:pt x="592" y="1059"/>
                  </a:lnTo>
                  <a:lnTo>
                    <a:pt x="608" y="1017"/>
                  </a:lnTo>
                  <a:lnTo>
                    <a:pt x="622" y="973"/>
                  </a:lnTo>
                  <a:lnTo>
                    <a:pt x="634" y="929"/>
                  </a:lnTo>
                  <a:lnTo>
                    <a:pt x="639" y="906"/>
                  </a:lnTo>
                  <a:lnTo>
                    <a:pt x="643" y="883"/>
                  </a:lnTo>
                  <a:lnTo>
                    <a:pt x="646" y="860"/>
                  </a:lnTo>
                  <a:lnTo>
                    <a:pt x="650" y="837"/>
                  </a:lnTo>
                  <a:lnTo>
                    <a:pt x="652" y="813"/>
                  </a:lnTo>
                  <a:lnTo>
                    <a:pt x="654" y="790"/>
                  </a:lnTo>
                  <a:lnTo>
                    <a:pt x="655" y="766"/>
                  </a:lnTo>
                  <a:lnTo>
                    <a:pt x="655" y="742"/>
                  </a:lnTo>
                  <a:lnTo>
                    <a:pt x="655" y="742"/>
                  </a:lnTo>
                  <a:close/>
                </a:path>
              </a:pathLst>
            </a:custGeom>
            <a:solidFill>
              <a:schemeClr val="bg1"/>
            </a:solidFill>
            <a:ln w="9525">
              <a:noFill/>
              <a:round/>
              <a:headEnd/>
              <a:tailEnd/>
            </a:ln>
          </p:spPr>
          <p:txBody>
            <a:bodyPr vert="horz" wrap="square" lIns="91427" tIns="45713" rIns="91427" bIns="45713" numCol="1" anchor="t" anchorCtr="0" compatLnSpc="1">
              <a:prstTxWarp prst="textNoShape">
                <a:avLst/>
              </a:prstTxWarp>
            </a:bodyPr>
            <a:lstStyle/>
            <a:p>
              <a:pPr defTabSz="932324"/>
              <a:endParaRPr lang="en-US">
                <a:solidFill>
                  <a:srgbClr val="000000"/>
                </a:solidFill>
              </a:endParaRPr>
            </a:p>
          </p:txBody>
        </p:sp>
        <p:sp>
          <p:nvSpPr>
            <p:cNvPr id="21" name="Freeform 17"/>
            <p:cNvSpPr>
              <a:spLocks/>
            </p:cNvSpPr>
            <p:nvPr/>
          </p:nvSpPr>
          <p:spPr bwMode="auto">
            <a:xfrm>
              <a:off x="828080" y="2898290"/>
              <a:ext cx="4258744" cy="3259648"/>
            </a:xfrm>
            <a:custGeom>
              <a:avLst/>
              <a:gdLst/>
              <a:ahLst/>
              <a:cxnLst>
                <a:cxn ang="0">
                  <a:pos x="1092" y="583"/>
                </a:cxn>
                <a:cxn ang="0">
                  <a:pos x="1067" y="596"/>
                </a:cxn>
                <a:cxn ang="0">
                  <a:pos x="1014" y="618"/>
                </a:cxn>
                <a:cxn ang="0">
                  <a:pos x="958" y="633"/>
                </a:cxn>
                <a:cxn ang="0">
                  <a:pos x="900" y="641"/>
                </a:cxn>
                <a:cxn ang="0">
                  <a:pos x="869" y="642"/>
                </a:cxn>
                <a:cxn ang="0">
                  <a:pos x="828" y="640"/>
                </a:cxn>
                <a:cxn ang="0">
                  <a:pos x="787" y="634"/>
                </a:cxn>
                <a:cxn ang="0">
                  <a:pos x="749" y="626"/>
                </a:cxn>
                <a:cxn ang="0">
                  <a:pos x="711" y="614"/>
                </a:cxn>
                <a:cxn ang="0">
                  <a:pos x="674" y="598"/>
                </a:cxn>
                <a:cxn ang="0">
                  <a:pos x="641" y="580"/>
                </a:cxn>
                <a:cxn ang="0">
                  <a:pos x="608" y="558"/>
                </a:cxn>
                <a:cxn ang="0">
                  <a:pos x="577" y="534"/>
                </a:cxn>
                <a:cxn ang="0">
                  <a:pos x="549" y="508"/>
                </a:cxn>
                <a:cxn ang="0">
                  <a:pos x="523" y="479"/>
                </a:cxn>
                <a:cxn ang="0">
                  <a:pos x="500" y="448"/>
                </a:cxn>
                <a:cxn ang="0">
                  <a:pos x="479" y="416"/>
                </a:cxn>
                <a:cxn ang="0">
                  <a:pos x="461" y="381"/>
                </a:cxn>
                <a:cxn ang="0">
                  <a:pos x="446" y="343"/>
                </a:cxn>
                <a:cxn ang="0">
                  <a:pos x="434" y="306"/>
                </a:cxn>
                <a:cxn ang="0">
                  <a:pos x="426" y="267"/>
                </a:cxn>
                <a:cxn ang="0">
                  <a:pos x="420" y="193"/>
                </a:cxn>
                <a:cxn ang="0">
                  <a:pos x="48" y="256"/>
                </a:cxn>
                <a:cxn ang="0">
                  <a:pos x="58" y="330"/>
                </a:cxn>
                <a:cxn ang="0">
                  <a:pos x="64" y="366"/>
                </a:cxn>
                <a:cxn ang="0">
                  <a:pos x="83" y="438"/>
                </a:cxn>
                <a:cxn ang="0">
                  <a:pos x="107" y="505"/>
                </a:cxn>
                <a:cxn ang="0">
                  <a:pos x="138" y="570"/>
                </a:cxn>
                <a:cxn ang="0">
                  <a:pos x="173" y="632"/>
                </a:cxn>
                <a:cxn ang="0">
                  <a:pos x="213" y="690"/>
                </a:cxn>
                <a:cxn ang="0">
                  <a:pos x="259" y="745"/>
                </a:cxn>
                <a:cxn ang="0">
                  <a:pos x="308" y="795"/>
                </a:cxn>
                <a:cxn ang="0">
                  <a:pos x="363" y="841"/>
                </a:cxn>
                <a:cxn ang="0">
                  <a:pos x="420" y="883"/>
                </a:cxn>
                <a:cxn ang="0">
                  <a:pos x="481" y="919"/>
                </a:cxn>
                <a:cxn ang="0">
                  <a:pos x="547" y="950"/>
                </a:cxn>
                <a:cxn ang="0">
                  <a:pos x="613" y="976"/>
                </a:cxn>
                <a:cxn ang="0">
                  <a:pos x="684" y="995"/>
                </a:cxn>
                <a:cxn ang="0">
                  <a:pos x="756" y="1008"/>
                </a:cxn>
                <a:cxn ang="0">
                  <a:pos x="831" y="1015"/>
                </a:cxn>
                <a:cxn ang="0">
                  <a:pos x="869" y="1016"/>
                </a:cxn>
                <a:cxn ang="0">
                  <a:pos x="932" y="1014"/>
                </a:cxn>
                <a:cxn ang="0">
                  <a:pos x="994" y="1006"/>
                </a:cxn>
                <a:cxn ang="0">
                  <a:pos x="1054" y="995"/>
                </a:cxn>
                <a:cxn ang="0">
                  <a:pos x="1113" y="979"/>
                </a:cxn>
                <a:cxn ang="0">
                  <a:pos x="1170" y="959"/>
                </a:cxn>
                <a:cxn ang="0">
                  <a:pos x="1224" y="935"/>
                </a:cxn>
                <a:cxn ang="0">
                  <a:pos x="1277" y="908"/>
                </a:cxn>
                <a:cxn ang="0">
                  <a:pos x="1328" y="876"/>
                </a:cxn>
              </a:cxnLst>
              <a:rect l="0" t="0" r="r" b="b"/>
              <a:pathLst>
                <a:path w="1328" h="1016">
                  <a:moveTo>
                    <a:pt x="1037" y="877"/>
                  </a:moveTo>
                  <a:lnTo>
                    <a:pt x="1092" y="583"/>
                  </a:lnTo>
                  <a:lnTo>
                    <a:pt x="1092" y="583"/>
                  </a:lnTo>
                  <a:lnTo>
                    <a:pt x="1067" y="596"/>
                  </a:lnTo>
                  <a:lnTo>
                    <a:pt x="1041" y="608"/>
                  </a:lnTo>
                  <a:lnTo>
                    <a:pt x="1014" y="618"/>
                  </a:lnTo>
                  <a:lnTo>
                    <a:pt x="986" y="627"/>
                  </a:lnTo>
                  <a:lnTo>
                    <a:pt x="958" y="633"/>
                  </a:lnTo>
                  <a:lnTo>
                    <a:pt x="929" y="638"/>
                  </a:lnTo>
                  <a:lnTo>
                    <a:pt x="900" y="641"/>
                  </a:lnTo>
                  <a:lnTo>
                    <a:pt x="869" y="642"/>
                  </a:lnTo>
                  <a:lnTo>
                    <a:pt x="869" y="642"/>
                  </a:lnTo>
                  <a:lnTo>
                    <a:pt x="848" y="642"/>
                  </a:lnTo>
                  <a:lnTo>
                    <a:pt x="828" y="640"/>
                  </a:lnTo>
                  <a:lnTo>
                    <a:pt x="808" y="638"/>
                  </a:lnTo>
                  <a:lnTo>
                    <a:pt x="787" y="634"/>
                  </a:lnTo>
                  <a:lnTo>
                    <a:pt x="767" y="631"/>
                  </a:lnTo>
                  <a:lnTo>
                    <a:pt x="749" y="626"/>
                  </a:lnTo>
                  <a:lnTo>
                    <a:pt x="729" y="620"/>
                  </a:lnTo>
                  <a:lnTo>
                    <a:pt x="711" y="614"/>
                  </a:lnTo>
                  <a:lnTo>
                    <a:pt x="692" y="606"/>
                  </a:lnTo>
                  <a:lnTo>
                    <a:pt x="674" y="598"/>
                  </a:lnTo>
                  <a:lnTo>
                    <a:pt x="657" y="590"/>
                  </a:lnTo>
                  <a:lnTo>
                    <a:pt x="641" y="580"/>
                  </a:lnTo>
                  <a:lnTo>
                    <a:pt x="624" y="569"/>
                  </a:lnTo>
                  <a:lnTo>
                    <a:pt x="608" y="558"/>
                  </a:lnTo>
                  <a:lnTo>
                    <a:pt x="592" y="547"/>
                  </a:lnTo>
                  <a:lnTo>
                    <a:pt x="577" y="534"/>
                  </a:lnTo>
                  <a:lnTo>
                    <a:pt x="563" y="522"/>
                  </a:lnTo>
                  <a:lnTo>
                    <a:pt x="549" y="508"/>
                  </a:lnTo>
                  <a:lnTo>
                    <a:pt x="536" y="493"/>
                  </a:lnTo>
                  <a:lnTo>
                    <a:pt x="523" y="479"/>
                  </a:lnTo>
                  <a:lnTo>
                    <a:pt x="511" y="464"/>
                  </a:lnTo>
                  <a:lnTo>
                    <a:pt x="500" y="448"/>
                  </a:lnTo>
                  <a:lnTo>
                    <a:pt x="489" y="432"/>
                  </a:lnTo>
                  <a:lnTo>
                    <a:pt x="479" y="416"/>
                  </a:lnTo>
                  <a:lnTo>
                    <a:pt x="469" y="398"/>
                  </a:lnTo>
                  <a:lnTo>
                    <a:pt x="461" y="381"/>
                  </a:lnTo>
                  <a:lnTo>
                    <a:pt x="453" y="362"/>
                  </a:lnTo>
                  <a:lnTo>
                    <a:pt x="446" y="343"/>
                  </a:lnTo>
                  <a:lnTo>
                    <a:pt x="439" y="325"/>
                  </a:lnTo>
                  <a:lnTo>
                    <a:pt x="434" y="306"/>
                  </a:lnTo>
                  <a:lnTo>
                    <a:pt x="430" y="287"/>
                  </a:lnTo>
                  <a:lnTo>
                    <a:pt x="426" y="267"/>
                  </a:lnTo>
                  <a:lnTo>
                    <a:pt x="493" y="255"/>
                  </a:lnTo>
                  <a:lnTo>
                    <a:pt x="420" y="193"/>
                  </a:lnTo>
                  <a:lnTo>
                    <a:pt x="195" y="0"/>
                  </a:lnTo>
                  <a:lnTo>
                    <a:pt x="48" y="256"/>
                  </a:lnTo>
                  <a:lnTo>
                    <a:pt x="0" y="340"/>
                  </a:lnTo>
                  <a:lnTo>
                    <a:pt x="58" y="330"/>
                  </a:lnTo>
                  <a:lnTo>
                    <a:pt x="58" y="330"/>
                  </a:lnTo>
                  <a:lnTo>
                    <a:pt x="64" y="366"/>
                  </a:lnTo>
                  <a:lnTo>
                    <a:pt x="73" y="403"/>
                  </a:lnTo>
                  <a:lnTo>
                    <a:pt x="83" y="438"/>
                  </a:lnTo>
                  <a:lnTo>
                    <a:pt x="94" y="471"/>
                  </a:lnTo>
                  <a:lnTo>
                    <a:pt x="107" y="505"/>
                  </a:lnTo>
                  <a:lnTo>
                    <a:pt x="121" y="538"/>
                  </a:lnTo>
                  <a:lnTo>
                    <a:pt x="138" y="570"/>
                  </a:lnTo>
                  <a:lnTo>
                    <a:pt x="154" y="602"/>
                  </a:lnTo>
                  <a:lnTo>
                    <a:pt x="173" y="632"/>
                  </a:lnTo>
                  <a:lnTo>
                    <a:pt x="192" y="662"/>
                  </a:lnTo>
                  <a:lnTo>
                    <a:pt x="213" y="690"/>
                  </a:lnTo>
                  <a:lnTo>
                    <a:pt x="236" y="719"/>
                  </a:lnTo>
                  <a:lnTo>
                    <a:pt x="259" y="745"/>
                  </a:lnTo>
                  <a:lnTo>
                    <a:pt x="283" y="771"/>
                  </a:lnTo>
                  <a:lnTo>
                    <a:pt x="308" y="795"/>
                  </a:lnTo>
                  <a:lnTo>
                    <a:pt x="335" y="819"/>
                  </a:lnTo>
                  <a:lnTo>
                    <a:pt x="363" y="841"/>
                  </a:lnTo>
                  <a:lnTo>
                    <a:pt x="391" y="863"/>
                  </a:lnTo>
                  <a:lnTo>
                    <a:pt x="420" y="883"/>
                  </a:lnTo>
                  <a:lnTo>
                    <a:pt x="450" y="901"/>
                  </a:lnTo>
                  <a:lnTo>
                    <a:pt x="481" y="919"/>
                  </a:lnTo>
                  <a:lnTo>
                    <a:pt x="514" y="935"/>
                  </a:lnTo>
                  <a:lnTo>
                    <a:pt x="547" y="950"/>
                  </a:lnTo>
                  <a:lnTo>
                    <a:pt x="579" y="964"/>
                  </a:lnTo>
                  <a:lnTo>
                    <a:pt x="613" y="976"/>
                  </a:lnTo>
                  <a:lnTo>
                    <a:pt x="648" y="986"/>
                  </a:lnTo>
                  <a:lnTo>
                    <a:pt x="684" y="995"/>
                  </a:lnTo>
                  <a:lnTo>
                    <a:pt x="719" y="1003"/>
                  </a:lnTo>
                  <a:lnTo>
                    <a:pt x="756" y="1008"/>
                  </a:lnTo>
                  <a:lnTo>
                    <a:pt x="794" y="1013"/>
                  </a:lnTo>
                  <a:lnTo>
                    <a:pt x="831" y="1015"/>
                  </a:lnTo>
                  <a:lnTo>
                    <a:pt x="869" y="1016"/>
                  </a:lnTo>
                  <a:lnTo>
                    <a:pt x="869" y="1016"/>
                  </a:lnTo>
                  <a:lnTo>
                    <a:pt x="901" y="1015"/>
                  </a:lnTo>
                  <a:lnTo>
                    <a:pt x="932" y="1014"/>
                  </a:lnTo>
                  <a:lnTo>
                    <a:pt x="963" y="1011"/>
                  </a:lnTo>
                  <a:lnTo>
                    <a:pt x="994" y="1006"/>
                  </a:lnTo>
                  <a:lnTo>
                    <a:pt x="1024" y="1002"/>
                  </a:lnTo>
                  <a:lnTo>
                    <a:pt x="1054" y="995"/>
                  </a:lnTo>
                  <a:lnTo>
                    <a:pt x="1083" y="988"/>
                  </a:lnTo>
                  <a:lnTo>
                    <a:pt x="1113" y="979"/>
                  </a:lnTo>
                  <a:lnTo>
                    <a:pt x="1141" y="970"/>
                  </a:lnTo>
                  <a:lnTo>
                    <a:pt x="1170" y="959"/>
                  </a:lnTo>
                  <a:lnTo>
                    <a:pt x="1197" y="948"/>
                  </a:lnTo>
                  <a:lnTo>
                    <a:pt x="1224" y="935"/>
                  </a:lnTo>
                  <a:lnTo>
                    <a:pt x="1252" y="922"/>
                  </a:lnTo>
                  <a:lnTo>
                    <a:pt x="1277" y="908"/>
                  </a:lnTo>
                  <a:lnTo>
                    <a:pt x="1303" y="892"/>
                  </a:lnTo>
                  <a:lnTo>
                    <a:pt x="1328" y="876"/>
                  </a:lnTo>
                  <a:lnTo>
                    <a:pt x="1037" y="877"/>
                  </a:lnTo>
                  <a:close/>
                </a:path>
              </a:pathLst>
            </a:custGeom>
            <a:solidFill>
              <a:schemeClr val="bg1"/>
            </a:solidFill>
            <a:ln w="9525">
              <a:noFill/>
              <a:round/>
              <a:headEnd/>
              <a:tailEnd/>
            </a:ln>
          </p:spPr>
          <p:txBody>
            <a:bodyPr vert="horz" wrap="square" lIns="91427" tIns="45713" rIns="91427" bIns="45713" numCol="1" anchor="t" anchorCtr="0" compatLnSpc="1">
              <a:prstTxWarp prst="textNoShape">
                <a:avLst/>
              </a:prstTxWarp>
            </a:bodyPr>
            <a:lstStyle/>
            <a:p>
              <a:pPr defTabSz="932324"/>
              <a:endParaRPr lang="en-US">
                <a:solidFill>
                  <a:srgbClr val="000000"/>
                </a:solidFill>
              </a:endParaRP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1724" y="3230869"/>
            <a:ext cx="866043" cy="828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p:nvSpPr>
        <p:spPr bwMode="auto">
          <a:xfrm>
            <a:off x="6610350" y="3497263"/>
            <a:ext cx="609600" cy="42722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Arrow 22"/>
          <p:cNvSpPr/>
          <p:nvPr/>
        </p:nvSpPr>
        <p:spPr bwMode="auto">
          <a:xfrm>
            <a:off x="6792986" y="3552951"/>
            <a:ext cx="549124" cy="333440"/>
          </a:xfrm>
          <a:prstGeom prst="rightArrow">
            <a:avLst/>
          </a:prstGeom>
          <a:solidFill>
            <a:schemeClr val="bg1"/>
          </a:solidFill>
          <a:ln w="28575">
            <a:solidFill>
              <a:srgbClr val="00206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7379736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274639" y="1209973"/>
            <a:ext cx="10056812" cy="1542752"/>
          </a:xfrm>
        </p:spPr>
        <p:txBody>
          <a:bodyPr/>
          <a:lstStyle/>
          <a:p>
            <a:r>
              <a:rPr lang="en-US" sz="7200" dirty="0" smtClean="0"/>
              <a:t>Demo</a:t>
            </a:r>
            <a:endParaRPr lang="en-US" sz="7200" dirty="0"/>
          </a:p>
        </p:txBody>
      </p:sp>
      <p:sp>
        <p:nvSpPr>
          <p:cNvPr id="4" name="Text Placeholder 2"/>
          <p:cNvSpPr>
            <a:spLocks noGrp="1"/>
          </p:cNvSpPr>
          <p:nvPr>
            <p:ph type="body" sz="quarter" idx="12"/>
          </p:nvPr>
        </p:nvSpPr>
        <p:spPr>
          <a:xfrm>
            <a:off x="274638" y="3954458"/>
            <a:ext cx="10058401" cy="1008068"/>
          </a:xfrm>
        </p:spPr>
        <p:txBody>
          <a:bodyPr/>
          <a:lstStyle/>
          <a:p>
            <a:r>
              <a:rPr lang="en-US" sz="3600" dirty="0" smtClean="0"/>
              <a:t>Staged Publishing</a:t>
            </a:r>
            <a:endParaRPr lang="en-US" sz="3600" dirty="0"/>
          </a:p>
        </p:txBody>
      </p:sp>
    </p:spTree>
    <p:extLst>
      <p:ext uri="{BB962C8B-B14F-4D97-AF65-F5344CB8AC3E}">
        <p14:creationId xmlns:p14="http://schemas.microsoft.com/office/powerpoint/2010/main" val="116176090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274639" y="1209973"/>
            <a:ext cx="10056812" cy="1542752"/>
          </a:xfrm>
        </p:spPr>
        <p:txBody>
          <a:bodyPr/>
          <a:lstStyle/>
          <a:p>
            <a:r>
              <a:rPr lang="en-US" sz="7200" dirty="0" smtClean="0"/>
              <a:t>Demo</a:t>
            </a:r>
            <a:endParaRPr lang="en-US" sz="7200" dirty="0"/>
          </a:p>
        </p:txBody>
      </p:sp>
      <p:sp>
        <p:nvSpPr>
          <p:cNvPr id="4" name="Text Placeholder 2"/>
          <p:cNvSpPr>
            <a:spLocks noGrp="1"/>
          </p:cNvSpPr>
          <p:nvPr>
            <p:ph type="body" sz="quarter" idx="12"/>
          </p:nvPr>
        </p:nvSpPr>
        <p:spPr>
          <a:xfrm>
            <a:off x="274638" y="3954458"/>
            <a:ext cx="10058401" cy="1008068"/>
          </a:xfrm>
        </p:spPr>
        <p:txBody>
          <a:bodyPr/>
          <a:lstStyle/>
          <a:p>
            <a:r>
              <a:rPr lang="en-US" sz="3600" dirty="0" smtClean="0"/>
              <a:t>Visual Studio Online (Project Monaco)</a:t>
            </a:r>
            <a:endParaRPr lang="en-US" sz="3600" dirty="0"/>
          </a:p>
        </p:txBody>
      </p:sp>
    </p:spTree>
    <p:extLst>
      <p:ext uri="{BB962C8B-B14F-4D97-AF65-F5344CB8AC3E}">
        <p14:creationId xmlns:p14="http://schemas.microsoft.com/office/powerpoint/2010/main" val="101987462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274639" y="1209973"/>
            <a:ext cx="10056812" cy="1542752"/>
          </a:xfrm>
        </p:spPr>
        <p:txBody>
          <a:bodyPr/>
          <a:lstStyle/>
          <a:p>
            <a:r>
              <a:rPr lang="en-US" sz="7200" dirty="0" smtClean="0"/>
              <a:t>Demo</a:t>
            </a:r>
            <a:endParaRPr lang="en-US" sz="7200" dirty="0"/>
          </a:p>
        </p:txBody>
      </p:sp>
      <p:sp>
        <p:nvSpPr>
          <p:cNvPr id="4" name="Text Placeholder 2"/>
          <p:cNvSpPr>
            <a:spLocks noGrp="1"/>
          </p:cNvSpPr>
          <p:nvPr>
            <p:ph type="body" sz="quarter" idx="12"/>
          </p:nvPr>
        </p:nvSpPr>
        <p:spPr>
          <a:xfrm>
            <a:off x="274638" y="3954458"/>
            <a:ext cx="10058401" cy="1008068"/>
          </a:xfrm>
        </p:spPr>
        <p:txBody>
          <a:bodyPr/>
          <a:lstStyle/>
          <a:p>
            <a:r>
              <a:rPr lang="en-US" sz="3600" dirty="0" smtClean="0"/>
              <a:t>Web Backups</a:t>
            </a:r>
            <a:endParaRPr lang="en-US" sz="3600" dirty="0"/>
          </a:p>
        </p:txBody>
      </p:sp>
    </p:spTree>
    <p:extLst>
      <p:ext uri="{BB962C8B-B14F-4D97-AF65-F5344CB8AC3E}">
        <p14:creationId xmlns:p14="http://schemas.microsoft.com/office/powerpoint/2010/main" val="347348849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0149" y="-1154347"/>
            <a:ext cx="9486112" cy="9484767"/>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2" name="Title 1"/>
          <p:cNvSpPr>
            <a:spLocks noGrp="1"/>
          </p:cNvSpPr>
          <p:nvPr>
            <p:ph type="title"/>
          </p:nvPr>
        </p:nvSpPr>
        <p:spPr>
          <a:xfrm>
            <a:off x="529662" y="51184"/>
            <a:ext cx="11375536" cy="761747"/>
          </a:xfrm>
        </p:spPr>
        <p:txBody>
          <a:bodyPr/>
          <a:lstStyle/>
          <a:p>
            <a:r>
              <a:rPr lang="en-US" dirty="0" smtClean="0"/>
              <a:t>The Local Sponsors</a:t>
            </a:r>
            <a:endParaRPr lang="nl-BE" dirty="0"/>
          </a:p>
        </p:txBody>
      </p:sp>
      <p:sp>
        <p:nvSpPr>
          <p:cNvPr id="20" name="Title 1"/>
          <p:cNvSpPr txBox="1">
            <a:spLocks/>
          </p:cNvSpPr>
          <p:nvPr/>
        </p:nvSpPr>
        <p:spPr>
          <a:xfrm>
            <a:off x="8632558" y="2825250"/>
            <a:ext cx="3566537" cy="1525571"/>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a:gradFill>
                  <a:gsLst>
                    <a:gs pos="1250">
                      <a:srgbClr val="00188F"/>
                    </a:gs>
                    <a:gs pos="100000">
                      <a:srgbClr val="00188F"/>
                    </a:gs>
                  </a:gsLst>
                  <a:lin ang="5400000" scaled="0"/>
                </a:gradFill>
              </a:rPr>
              <a:t>A BIG THANK YOU</a:t>
            </a:r>
          </a:p>
        </p:txBody>
      </p:sp>
      <p:sp>
        <p:nvSpPr>
          <p:cNvPr id="3" name="Rectangle 2"/>
          <p:cNvSpPr/>
          <p:nvPr/>
        </p:nvSpPr>
        <p:spPr>
          <a:xfrm>
            <a:off x="1188031" y="2484079"/>
            <a:ext cx="188408" cy="540445"/>
          </a:xfrm>
          <a:prstGeom prst="rect">
            <a:avLst/>
          </a:prstGeom>
        </p:spPr>
        <p:txBody>
          <a:bodyPr wrap="none" lIns="93261" tIns="46629" rIns="93261" bIns="46629">
            <a:spAutoFit/>
          </a:bodyPr>
          <a:lstStyle/>
          <a:p>
            <a:pPr defTabSz="932600"/>
            <a:endParaRPr lang="nl-BE" sz="2900" b="1" u="sng" dirty="0">
              <a:solidFill>
                <a:srgbClr val="FF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7843" y="1900573"/>
            <a:ext cx="4012838" cy="1518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399" y="5031719"/>
            <a:ext cx="2144281" cy="704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62693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274639" y="1209973"/>
            <a:ext cx="10056812" cy="1542752"/>
          </a:xfrm>
        </p:spPr>
        <p:txBody>
          <a:bodyPr/>
          <a:lstStyle/>
          <a:p>
            <a:r>
              <a:rPr lang="en-US" sz="7200" dirty="0" smtClean="0"/>
              <a:t>Demo</a:t>
            </a:r>
            <a:endParaRPr lang="en-US" sz="7200" dirty="0"/>
          </a:p>
        </p:txBody>
      </p:sp>
      <p:sp>
        <p:nvSpPr>
          <p:cNvPr id="4" name="Text Placeholder 2"/>
          <p:cNvSpPr>
            <a:spLocks noGrp="1"/>
          </p:cNvSpPr>
          <p:nvPr>
            <p:ph type="body" sz="quarter" idx="12"/>
          </p:nvPr>
        </p:nvSpPr>
        <p:spPr>
          <a:xfrm>
            <a:off x="274638" y="3954458"/>
            <a:ext cx="10058401" cy="1008068"/>
          </a:xfrm>
        </p:spPr>
        <p:txBody>
          <a:bodyPr/>
          <a:lstStyle/>
          <a:p>
            <a:r>
              <a:rPr lang="en-US" sz="3600" dirty="0" smtClean="0"/>
              <a:t>Web Jobs</a:t>
            </a:r>
            <a:endParaRPr lang="en-US" sz="3600" dirty="0"/>
          </a:p>
        </p:txBody>
      </p:sp>
    </p:spTree>
    <p:extLst>
      <p:ext uri="{BB962C8B-B14F-4D97-AF65-F5344CB8AC3E}">
        <p14:creationId xmlns:p14="http://schemas.microsoft.com/office/powerpoint/2010/main" val="41824810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a:t>
            </a:r>
            <a:endParaRPr lang="en-US" dirty="0"/>
          </a:p>
        </p:txBody>
      </p:sp>
      <p:sp>
        <p:nvSpPr>
          <p:cNvPr id="3" name="Text Placeholder 2"/>
          <p:cNvSpPr>
            <a:spLocks noGrp="1"/>
          </p:cNvSpPr>
          <p:nvPr>
            <p:ph type="body" sz="quarter" idx="4294967295"/>
          </p:nvPr>
        </p:nvSpPr>
        <p:spPr>
          <a:xfrm>
            <a:off x="322263" y="1449426"/>
            <a:ext cx="11099800" cy="5218074"/>
          </a:xfrm>
        </p:spPr>
        <p:txBody>
          <a:bodyPr>
            <a:normAutofit/>
          </a:bodyPr>
          <a:lstStyle/>
          <a:p>
            <a:pPr marL="0" indent="0">
              <a:buNone/>
            </a:pPr>
            <a:r>
              <a:rPr lang="en-US" sz="3200" dirty="0" smtClean="0">
                <a:solidFill>
                  <a:schemeClr val="bg1"/>
                </a:solidFill>
              </a:rPr>
              <a:t>SQL Azure Migration Wizard</a:t>
            </a:r>
          </a:p>
          <a:p>
            <a:pPr marL="0" indent="0">
              <a:buNone/>
            </a:pPr>
            <a:r>
              <a:rPr lang="en-NZ" sz="2400" dirty="0">
                <a:solidFill>
                  <a:schemeClr val="bg1"/>
                </a:solidFill>
                <a:latin typeface="+mn-lt"/>
              </a:rPr>
              <a:t>http://sqlazuremw.codeplex.com</a:t>
            </a:r>
            <a:r>
              <a:rPr lang="en-NZ" sz="2400" dirty="0" smtClean="0">
                <a:solidFill>
                  <a:schemeClr val="bg1"/>
                </a:solidFill>
                <a:latin typeface="+mn-lt"/>
              </a:rPr>
              <a:t>/</a:t>
            </a:r>
          </a:p>
          <a:p>
            <a:pPr marL="0" indent="0">
              <a:buNone/>
            </a:pPr>
            <a:endParaRPr lang="en-NZ" sz="2400" dirty="0" smtClean="0">
              <a:solidFill>
                <a:schemeClr val="bg1"/>
              </a:solidFill>
              <a:latin typeface="+mn-lt"/>
            </a:endParaRPr>
          </a:p>
          <a:p>
            <a:pPr marL="0" indent="0">
              <a:spcAft>
                <a:spcPts val="600"/>
              </a:spcAft>
              <a:buNone/>
            </a:pPr>
            <a:r>
              <a:rPr lang="en-NZ" sz="3200" dirty="0" smtClean="0">
                <a:solidFill>
                  <a:schemeClr val="bg1"/>
                </a:solidFill>
              </a:rPr>
              <a:t>Uploading </a:t>
            </a:r>
            <a:r>
              <a:rPr lang="en-NZ" sz="3200" dirty="0">
                <a:solidFill>
                  <a:schemeClr val="bg1"/>
                </a:solidFill>
              </a:rPr>
              <a:t>Big files to Azure Storage</a:t>
            </a:r>
          </a:p>
          <a:p>
            <a:pPr marL="0" indent="0">
              <a:spcAft>
                <a:spcPts val="600"/>
              </a:spcAft>
              <a:buNone/>
            </a:pPr>
            <a:r>
              <a:rPr lang="en-NZ" sz="2400" dirty="0">
                <a:solidFill>
                  <a:schemeClr val="bg1"/>
                </a:solidFill>
                <a:latin typeface="+mn-lt"/>
              </a:rPr>
              <a:t>http://www.dotnetcurry.com/ShowArticle.aspx?ID=893</a:t>
            </a:r>
          </a:p>
          <a:p>
            <a:pPr marL="0" indent="0">
              <a:buNone/>
            </a:pPr>
            <a:r>
              <a:rPr lang="en-NZ" sz="2400" dirty="0" smtClean="0">
                <a:solidFill>
                  <a:schemeClr val="bg1"/>
                </a:solidFill>
                <a:latin typeface="+mn-lt"/>
              </a:rPr>
              <a:t/>
            </a:r>
            <a:br>
              <a:rPr lang="en-NZ" sz="2400" dirty="0" smtClean="0">
                <a:solidFill>
                  <a:schemeClr val="bg1"/>
                </a:solidFill>
                <a:latin typeface="+mn-lt"/>
              </a:rPr>
            </a:br>
            <a:r>
              <a:rPr lang="en-US" sz="3200" dirty="0" smtClean="0">
                <a:solidFill>
                  <a:schemeClr val="bg1"/>
                </a:solidFill>
              </a:rPr>
              <a:t>Scott </a:t>
            </a:r>
            <a:r>
              <a:rPr lang="en-US" sz="3200" dirty="0" err="1" smtClean="0">
                <a:solidFill>
                  <a:schemeClr val="bg1"/>
                </a:solidFill>
              </a:rPr>
              <a:t>Gu’s</a:t>
            </a:r>
            <a:r>
              <a:rPr lang="en-US" sz="3200" dirty="0" smtClean="0">
                <a:solidFill>
                  <a:schemeClr val="bg1"/>
                </a:solidFill>
              </a:rPr>
              <a:t> Blog</a:t>
            </a:r>
          </a:p>
          <a:p>
            <a:pPr marL="0" indent="0">
              <a:buNone/>
            </a:pPr>
            <a:r>
              <a:rPr lang="en-US" sz="2400" dirty="0" smtClean="0">
                <a:solidFill>
                  <a:schemeClr val="bg1"/>
                </a:solidFill>
                <a:latin typeface="+mn-lt"/>
              </a:rPr>
              <a:t>http://weblogs.asp.net/scottgus/</a:t>
            </a:r>
            <a:r>
              <a:rPr lang="en-US" sz="2800" dirty="0" smtClean="0">
                <a:solidFill>
                  <a:schemeClr val="bg1"/>
                </a:solidFill>
                <a:latin typeface="+mn-lt"/>
              </a:rPr>
              <a:t/>
            </a:r>
            <a:br>
              <a:rPr lang="en-US" sz="2800" dirty="0" smtClean="0">
                <a:solidFill>
                  <a:schemeClr val="bg1"/>
                </a:solidFill>
                <a:latin typeface="+mn-lt"/>
              </a:rPr>
            </a:br>
            <a:endParaRPr lang="en-US" sz="2800" dirty="0" smtClean="0">
              <a:solidFill>
                <a:schemeClr val="bg1"/>
              </a:solidFill>
              <a:latin typeface="+mn-lt"/>
            </a:endParaRPr>
          </a:p>
          <a:p>
            <a:pPr marL="0" indent="0">
              <a:buNone/>
            </a:pPr>
            <a:r>
              <a:rPr lang="en-US" sz="3200" dirty="0" smtClean="0">
                <a:solidFill>
                  <a:schemeClr val="bg1"/>
                </a:solidFill>
              </a:rPr>
              <a:t>Build </a:t>
            </a:r>
            <a:r>
              <a:rPr lang="en-US" sz="3200" dirty="0">
                <a:solidFill>
                  <a:schemeClr val="bg1"/>
                </a:solidFill>
              </a:rPr>
              <a:t>2014</a:t>
            </a:r>
            <a:r>
              <a:rPr lang="en-US" dirty="0">
                <a:solidFill>
                  <a:schemeClr val="bg1"/>
                </a:solidFill>
              </a:rPr>
              <a:t/>
            </a:r>
            <a:br>
              <a:rPr lang="en-US" dirty="0">
                <a:solidFill>
                  <a:schemeClr val="bg1"/>
                </a:solidFill>
              </a:rPr>
            </a:br>
            <a:r>
              <a:rPr lang="en-US" sz="2400" dirty="0">
                <a:solidFill>
                  <a:schemeClr val="bg1"/>
                </a:solidFill>
                <a:latin typeface="+mn-lt"/>
              </a:rPr>
              <a:t>http://www.buildwindows.com/</a:t>
            </a:r>
            <a:endParaRPr lang="en-US" sz="2400" dirty="0" smtClean="0">
              <a:solidFill>
                <a:schemeClr val="bg1"/>
              </a:solidFill>
              <a:latin typeface="+mn-lt"/>
            </a:endParaRPr>
          </a:p>
        </p:txBody>
      </p:sp>
    </p:spTree>
    <p:extLst>
      <p:ext uri="{BB962C8B-B14F-4D97-AF65-F5344CB8AC3E}">
        <p14:creationId xmlns:p14="http://schemas.microsoft.com/office/powerpoint/2010/main" val="101757903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a:t>
            </a:r>
            <a:endParaRPr lang="en-US" dirty="0"/>
          </a:p>
        </p:txBody>
      </p:sp>
    </p:spTree>
    <p:extLst>
      <p:ext uri="{BB962C8B-B14F-4D97-AF65-F5344CB8AC3E}">
        <p14:creationId xmlns:p14="http://schemas.microsoft.com/office/powerpoint/2010/main" val="413415595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
          <p:cNvSpPr txBox="1">
            <a:spLocks/>
          </p:cNvSpPr>
          <p:nvPr/>
        </p:nvSpPr>
        <p:spPr>
          <a:xfrm>
            <a:off x="284164" y="660401"/>
            <a:ext cx="7735886" cy="1292662"/>
          </a:xfrm>
          <a:prstGeom prst="rect">
            <a:avLst/>
          </a:prstGeom>
        </p:spPr>
        <p:txBody>
          <a:bodyPr vert="horz" wrap="square" lIns="146304" tIns="91440" rIns="146304" bIns="91440" rtlCol="0" anchor="t">
            <a:spAutoFit/>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nl-BE" sz="8000" spc="-150">
                <a:gradFill>
                  <a:gsLst>
                    <a:gs pos="40171">
                      <a:srgbClr val="FFFFFF"/>
                    </a:gs>
                    <a:gs pos="58000">
                      <a:srgbClr val="FFFFFF"/>
                    </a:gs>
                  </a:gsLst>
                  <a:lin ang="5400000" scaled="1"/>
                </a:gradFill>
              </a:rPr>
              <a:t>Thank you!</a:t>
            </a:r>
          </a:p>
        </p:txBody>
      </p:sp>
      <p:sp>
        <p:nvSpPr>
          <p:cNvPr id="17" name="Tijdelijke aanduiding voor inhoud 2"/>
          <p:cNvSpPr txBox="1">
            <a:spLocks/>
          </p:cNvSpPr>
          <p:nvPr/>
        </p:nvSpPr>
        <p:spPr>
          <a:xfrm>
            <a:off x="284164" y="2131362"/>
            <a:ext cx="10448925" cy="2354263"/>
          </a:xfrm>
          <a:prstGeom prst="rect">
            <a:avLst/>
          </a:prstGeom>
        </p:spPr>
        <p:txBody>
          <a:bodyPr vert="horz" wrap="square" lIns="182880" tIns="146304" rIns="182880" bIns="146304" rtlCol="0">
            <a:no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solidFill>
                  <a:schemeClr val="tx2"/>
                </a:soli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solidFill>
                  <a:schemeClr val="tx2"/>
                </a:soli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solidFill>
                  <a:schemeClr val="tx2"/>
                </a:soli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tx2"/>
                </a:soli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tx2"/>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2400"/>
              </a:spcBef>
              <a:buFont typeface="Arial" pitchFamily="34" charset="0"/>
              <a:buNone/>
            </a:pPr>
            <a:r>
              <a:rPr lang="nl-BE" sz="4400" dirty="0">
                <a:gradFill>
                  <a:gsLst>
                    <a:gs pos="15385">
                      <a:srgbClr val="FFFFFF"/>
                    </a:gs>
                    <a:gs pos="34000">
                      <a:srgbClr val="FFFFFF"/>
                    </a:gs>
                  </a:gsLst>
                  <a:lin ang="5400000" scaled="0"/>
                </a:gradFill>
              </a:rPr>
              <a:t>Keep in touch! </a:t>
            </a:r>
          </a:p>
          <a:p>
            <a:pPr marL="0" indent="0">
              <a:buFont typeface="Arial" pitchFamily="34" charset="0"/>
              <a:buNone/>
            </a:pPr>
            <a:r>
              <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rPr>
              <a:t>Call or mail us. Ask questions. Happy to help. </a:t>
            </a:r>
          </a:p>
          <a:p>
            <a:pPr marL="0" indent="0">
              <a:buFont typeface="Arial" pitchFamily="34" charset="0"/>
              <a:buNone/>
            </a:pPr>
            <a:endParaRPr lang="nl-BE" sz="2800" dirty="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endParaRPr>
          </a:p>
          <a:p>
            <a:pPr marL="0" indent="0">
              <a:buFont typeface="Arial" pitchFamily="34" charset="0"/>
              <a:buNone/>
            </a:pPr>
            <a:r>
              <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rPr>
              <a:t>Email:		luke.b@markerstudio.com</a:t>
            </a:r>
          </a:p>
          <a:p>
            <a:pPr marL="0" indent="0">
              <a:buFont typeface="Arial" pitchFamily="34" charset="0"/>
              <a:buNone/>
            </a:pPr>
            <a:r>
              <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rPr>
              <a:t>Twitter:	@LukeBallantine</a:t>
            </a:r>
          </a:p>
          <a:p>
            <a:pPr marL="0" indent="0">
              <a:buFont typeface="Arial" pitchFamily="34" charset="0"/>
              <a:buNone/>
            </a:pPr>
            <a:endPar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263689439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639" y="2821577"/>
            <a:ext cx="11228387" cy="1407201"/>
          </a:xfrm>
        </p:spPr>
        <p:txBody>
          <a:bodyPr/>
          <a:lstStyle/>
          <a:p>
            <a:r>
              <a:rPr lang="en-US" dirty="0" smtClean="0"/>
              <a:t>Building TechEd NZ in </a:t>
            </a:r>
            <a:r>
              <a:rPr lang="en-US" dirty="0" smtClean="0"/>
              <a:t>MAWS</a:t>
            </a:r>
            <a:endParaRPr lang="en-US" dirty="0"/>
          </a:p>
        </p:txBody>
      </p:sp>
      <p:sp>
        <p:nvSpPr>
          <p:cNvPr id="3" name="Subtitle 2"/>
          <p:cNvSpPr>
            <a:spLocks noGrp="1"/>
          </p:cNvSpPr>
          <p:nvPr>
            <p:ph type="subTitle" idx="1"/>
          </p:nvPr>
        </p:nvSpPr>
        <p:spPr>
          <a:xfrm>
            <a:off x="274702" y="4712108"/>
            <a:ext cx="8705850" cy="1388246"/>
          </a:xfrm>
        </p:spPr>
        <p:txBody>
          <a:bodyPr/>
          <a:lstStyle/>
          <a:p>
            <a:r>
              <a:rPr lang="en-US" sz="2800" dirty="0" smtClean="0"/>
              <a:t>Luke Ballantine</a:t>
            </a:r>
          </a:p>
          <a:p>
            <a:r>
              <a:rPr lang="en-US" sz="2000" dirty="0" smtClean="0">
                <a:latin typeface="+mj-lt"/>
              </a:rPr>
              <a:t>Technical Director</a:t>
            </a:r>
          </a:p>
          <a:p>
            <a:r>
              <a:rPr lang="en-US" sz="2000" dirty="0" smtClean="0"/>
              <a:t>www.markerstudio.com</a:t>
            </a:r>
            <a:br>
              <a:rPr lang="en-US" sz="2000" dirty="0" smtClean="0"/>
            </a:br>
            <a:endParaRPr lang="en-US" sz="2000" dirty="0"/>
          </a:p>
        </p:txBody>
      </p:sp>
    </p:spTree>
    <p:extLst>
      <p:ext uri="{BB962C8B-B14F-4D97-AF65-F5344CB8AC3E}">
        <p14:creationId xmlns:p14="http://schemas.microsoft.com/office/powerpoint/2010/main" val="232314695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274639" y="264964"/>
            <a:ext cx="11887199" cy="87803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Agenda</a:t>
            </a:r>
            <a:endParaRPr lang="en-NZ" dirty="0">
              <a:solidFill>
                <a:schemeClr val="bg1"/>
              </a:solidFill>
            </a:endParaRPr>
          </a:p>
        </p:txBody>
      </p:sp>
      <p:sp>
        <p:nvSpPr>
          <p:cNvPr id="4" name="Rectangle 3"/>
          <p:cNvSpPr/>
          <p:nvPr/>
        </p:nvSpPr>
        <p:spPr bwMode="auto">
          <a:xfrm>
            <a:off x="392204" y="1423851"/>
            <a:ext cx="3709534" cy="5199018"/>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NZ" sz="3200" dirty="0" smtClean="0">
                <a:gradFill>
                  <a:gsLst>
                    <a:gs pos="0">
                      <a:srgbClr val="FFFFFF"/>
                    </a:gs>
                    <a:gs pos="100000">
                      <a:srgbClr val="FFFFFF"/>
                    </a:gs>
                  </a:gsLst>
                  <a:lin ang="5400000" scaled="0"/>
                </a:gradFill>
                <a:ea typeface="Segoe UI" pitchFamily="34" charset="0"/>
                <a:cs typeface="Segoe UI" pitchFamily="34" charset="0"/>
              </a:rPr>
              <a:t>Pre-conference</a:t>
            </a:r>
          </a:p>
        </p:txBody>
      </p:sp>
      <p:sp>
        <p:nvSpPr>
          <p:cNvPr id="7" name="Rectangle 6"/>
          <p:cNvSpPr/>
          <p:nvPr/>
        </p:nvSpPr>
        <p:spPr bwMode="auto">
          <a:xfrm>
            <a:off x="4284617" y="1423851"/>
            <a:ext cx="3801451" cy="5199018"/>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NZ" sz="3200" dirty="0" smtClean="0">
                <a:gradFill>
                  <a:gsLst>
                    <a:gs pos="0">
                      <a:srgbClr val="FFFFFF"/>
                    </a:gs>
                    <a:gs pos="100000">
                      <a:srgbClr val="FFFFFF"/>
                    </a:gs>
                  </a:gsLst>
                  <a:lin ang="5400000" scaled="0"/>
                </a:gradFill>
                <a:ea typeface="Segoe UI" pitchFamily="34" charset="0"/>
                <a:cs typeface="Segoe UI" pitchFamily="34" charset="0"/>
              </a:rPr>
              <a:t>TechEd</a:t>
            </a:r>
          </a:p>
        </p:txBody>
      </p:sp>
      <p:sp>
        <p:nvSpPr>
          <p:cNvPr id="8" name="Rectangle 7"/>
          <p:cNvSpPr/>
          <p:nvPr/>
        </p:nvSpPr>
        <p:spPr bwMode="auto">
          <a:xfrm>
            <a:off x="8255725" y="1423851"/>
            <a:ext cx="3814513" cy="5199018"/>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NZ" sz="3200" dirty="0" smtClean="0">
                <a:gradFill>
                  <a:gsLst>
                    <a:gs pos="0">
                      <a:srgbClr val="FFFFFF"/>
                    </a:gs>
                    <a:gs pos="100000">
                      <a:srgbClr val="FFFFFF"/>
                    </a:gs>
                  </a:gsLst>
                  <a:lin ang="5400000" scaled="0"/>
                </a:gradFill>
                <a:ea typeface="Segoe UI" pitchFamily="34" charset="0"/>
                <a:cs typeface="Segoe UI" pitchFamily="34" charset="0"/>
              </a:rPr>
              <a:t>Post-conference</a:t>
            </a:r>
          </a:p>
        </p:txBody>
      </p:sp>
      <p:sp>
        <p:nvSpPr>
          <p:cNvPr id="9" name="Right Arrow 8"/>
          <p:cNvSpPr/>
          <p:nvPr/>
        </p:nvSpPr>
        <p:spPr bwMode="auto">
          <a:xfrm>
            <a:off x="3884567" y="1516922"/>
            <a:ext cx="800100" cy="591095"/>
          </a:xfrm>
          <a:prstGeom prst="rightArrow">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Right Arrow 9"/>
          <p:cNvSpPr/>
          <p:nvPr/>
        </p:nvSpPr>
        <p:spPr bwMode="auto">
          <a:xfrm>
            <a:off x="7686018" y="1516922"/>
            <a:ext cx="800100" cy="591095"/>
          </a:xfrm>
          <a:prstGeom prst="rightArrow">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4684666" y="2400301"/>
            <a:ext cx="3001351" cy="876027"/>
          </a:xfrm>
          <a:prstGeom prst="rect">
            <a:avLst/>
          </a:prstGeom>
          <a:solidFill>
            <a:srgbClr val="7BA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Session Manager</a:t>
            </a:r>
          </a:p>
        </p:txBody>
      </p:sp>
      <p:sp>
        <p:nvSpPr>
          <p:cNvPr id="14" name="Rectangle 13"/>
          <p:cNvSpPr/>
          <p:nvPr/>
        </p:nvSpPr>
        <p:spPr bwMode="auto">
          <a:xfrm>
            <a:off x="4684664" y="3442471"/>
            <a:ext cx="3001352" cy="876027"/>
          </a:xfrm>
          <a:prstGeom prst="rect">
            <a:avLst/>
          </a:prstGeom>
          <a:solidFill>
            <a:srgbClr val="7BA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Schedule Builder</a:t>
            </a:r>
          </a:p>
        </p:txBody>
      </p:sp>
      <p:sp>
        <p:nvSpPr>
          <p:cNvPr id="15" name="Rectangle 14"/>
          <p:cNvSpPr/>
          <p:nvPr/>
        </p:nvSpPr>
        <p:spPr bwMode="auto">
          <a:xfrm>
            <a:off x="4684665" y="4471171"/>
            <a:ext cx="3001351" cy="876027"/>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Performance</a:t>
            </a:r>
          </a:p>
        </p:txBody>
      </p:sp>
      <p:sp>
        <p:nvSpPr>
          <p:cNvPr id="16" name="Rectangle 15"/>
          <p:cNvSpPr/>
          <p:nvPr/>
        </p:nvSpPr>
        <p:spPr bwMode="auto">
          <a:xfrm>
            <a:off x="4684664" y="5509123"/>
            <a:ext cx="3001351" cy="876027"/>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Content Caching</a:t>
            </a:r>
          </a:p>
        </p:txBody>
      </p:sp>
      <p:sp>
        <p:nvSpPr>
          <p:cNvPr id="17" name="Rectangle 16"/>
          <p:cNvSpPr/>
          <p:nvPr/>
        </p:nvSpPr>
        <p:spPr bwMode="auto">
          <a:xfrm>
            <a:off x="8614680" y="2400301"/>
            <a:ext cx="3082020" cy="87602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Staged Publishing</a:t>
            </a:r>
          </a:p>
        </p:txBody>
      </p:sp>
      <p:sp>
        <p:nvSpPr>
          <p:cNvPr id="18" name="Rectangle 17"/>
          <p:cNvSpPr/>
          <p:nvPr/>
        </p:nvSpPr>
        <p:spPr bwMode="auto">
          <a:xfrm>
            <a:off x="8614680" y="3442470"/>
            <a:ext cx="3082020" cy="876027"/>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VS Online (Monaco)</a:t>
            </a:r>
          </a:p>
        </p:txBody>
      </p:sp>
      <p:sp>
        <p:nvSpPr>
          <p:cNvPr id="19" name="Rectangle 18"/>
          <p:cNvSpPr/>
          <p:nvPr/>
        </p:nvSpPr>
        <p:spPr bwMode="auto">
          <a:xfrm>
            <a:off x="8621971" y="4471170"/>
            <a:ext cx="3082020" cy="876027"/>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Web Backups</a:t>
            </a:r>
          </a:p>
        </p:txBody>
      </p:sp>
      <p:sp>
        <p:nvSpPr>
          <p:cNvPr id="20" name="Rectangle 19"/>
          <p:cNvSpPr/>
          <p:nvPr/>
        </p:nvSpPr>
        <p:spPr bwMode="auto">
          <a:xfrm>
            <a:off x="8614680" y="5509122"/>
            <a:ext cx="3082020" cy="87602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Web Jobs</a:t>
            </a:r>
          </a:p>
        </p:txBody>
      </p:sp>
      <p:sp>
        <p:nvSpPr>
          <p:cNvPr id="21" name="Rectangle 20"/>
          <p:cNvSpPr/>
          <p:nvPr/>
        </p:nvSpPr>
        <p:spPr bwMode="auto">
          <a:xfrm>
            <a:off x="746295" y="2400301"/>
            <a:ext cx="3001351" cy="1918196"/>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Why Windows Azure Web Sites?</a:t>
            </a:r>
          </a:p>
        </p:txBody>
      </p:sp>
      <p:sp>
        <p:nvSpPr>
          <p:cNvPr id="22" name="Rectangle 21"/>
          <p:cNvSpPr/>
          <p:nvPr/>
        </p:nvSpPr>
        <p:spPr bwMode="auto">
          <a:xfrm>
            <a:off x="746293" y="4471171"/>
            <a:ext cx="3001351" cy="1913978"/>
          </a:xfrm>
          <a:prstGeom prst="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Proving it out</a:t>
            </a:r>
          </a:p>
        </p:txBody>
      </p:sp>
    </p:spTree>
    <p:extLst>
      <p:ext uri="{BB962C8B-B14F-4D97-AF65-F5344CB8AC3E}">
        <p14:creationId xmlns:p14="http://schemas.microsoft.com/office/powerpoint/2010/main" val="18966596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elay"/>
          <p:cNvSpPr/>
          <p:nvPr/>
        </p:nvSpPr>
        <p:spPr>
          <a:xfrm>
            <a:off x="4846638" y="-1262743"/>
            <a:ext cx="683305" cy="683305"/>
          </a:xfrm>
          <a:prstGeom prst="star5">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7" tIns="45719" rIns="91437" bIns="45719" numCol="1" spcCol="0" rtlCol="0" fromWordArt="0" anchor="ctr" anchorCtr="0" forceAA="0" compatLnSpc="1">
            <a:prstTxWarp prst="textNoShape">
              <a:avLst/>
            </a:prstTxWarp>
            <a:noAutofit/>
          </a:bodyPr>
          <a:lstStyle/>
          <a:p>
            <a:pPr algn="ctr" defTabSz="932901"/>
            <a:endParaRPr lang="en-US" dirty="0">
              <a:gradFill>
                <a:gsLst>
                  <a:gs pos="0">
                    <a:srgbClr val="FFFFFF"/>
                  </a:gs>
                  <a:gs pos="100000">
                    <a:srgbClr val="FFFFFF"/>
                  </a:gs>
                </a:gsLst>
                <a:lin ang="5400000" scaled="0"/>
              </a:gradFill>
            </a:endParaRPr>
          </a:p>
        </p:txBody>
      </p:sp>
      <p:pic>
        <p:nvPicPr>
          <p:cNvPr id="12" name="Picture 11"/>
          <p:cNvPicPr>
            <a:picLocks noChangeAspect="1"/>
          </p:cNvPicPr>
          <p:nvPr/>
        </p:nvPicPr>
        <p:blipFill>
          <a:blip r:embed="rId3"/>
          <a:stretch>
            <a:fillRect/>
          </a:stretch>
        </p:blipFill>
        <p:spPr>
          <a:xfrm>
            <a:off x="7014754" y="1697704"/>
            <a:ext cx="5022961" cy="4644116"/>
          </a:xfrm>
          <a:prstGeom prst="rect">
            <a:avLst/>
          </a:prstGeom>
        </p:spPr>
      </p:pic>
      <p:sp>
        <p:nvSpPr>
          <p:cNvPr id="13" name="Text Placeholder 2"/>
          <p:cNvSpPr txBox="1">
            <a:spLocks/>
          </p:cNvSpPr>
          <p:nvPr/>
        </p:nvSpPr>
        <p:spPr>
          <a:xfrm>
            <a:off x="473741" y="1567525"/>
            <a:ext cx="2021265" cy="770726"/>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NZ" dirty="0" smtClean="0">
                <a:solidFill>
                  <a:schemeClr val="bg1"/>
                </a:solidFill>
              </a:rPr>
              <a:t>2012</a:t>
            </a:r>
            <a:endParaRPr lang="en-NZ" dirty="0">
              <a:solidFill>
                <a:schemeClr val="bg1"/>
              </a:solidFill>
            </a:endParaRPr>
          </a:p>
        </p:txBody>
      </p:sp>
      <p:sp>
        <p:nvSpPr>
          <p:cNvPr id="14" name="Text Placeholder 2"/>
          <p:cNvSpPr txBox="1">
            <a:spLocks/>
          </p:cNvSpPr>
          <p:nvPr/>
        </p:nvSpPr>
        <p:spPr>
          <a:xfrm>
            <a:off x="4858360" y="1567525"/>
            <a:ext cx="3630097" cy="914796"/>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NZ" dirty="0" smtClean="0">
                <a:solidFill>
                  <a:schemeClr val="bg1"/>
                </a:solidFill>
              </a:rPr>
              <a:t>2013</a:t>
            </a:r>
            <a:endParaRPr lang="en-NZ" dirty="0">
              <a:solidFill>
                <a:schemeClr val="bg1"/>
              </a:solidFill>
            </a:endParaRPr>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741" y="2891675"/>
            <a:ext cx="1797860" cy="2649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8360" y="2891675"/>
            <a:ext cx="1768641" cy="2649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le 2"/>
          <p:cNvSpPr txBox="1">
            <a:spLocks/>
          </p:cNvSpPr>
          <p:nvPr/>
        </p:nvSpPr>
        <p:spPr>
          <a:xfrm>
            <a:off x="274639" y="264964"/>
            <a:ext cx="11887199" cy="87803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Building TechEd NZ with </a:t>
            </a:r>
            <a:r>
              <a:rPr lang="en-NZ" dirty="0" smtClean="0">
                <a:solidFill>
                  <a:schemeClr val="bg1"/>
                </a:solidFill>
              </a:rPr>
              <a:t>MAWS</a:t>
            </a:r>
            <a:endParaRPr lang="en-NZ" dirty="0">
              <a:solidFill>
                <a:schemeClr val="bg1"/>
              </a:solidFill>
            </a:endParaRPr>
          </a:p>
        </p:txBody>
      </p:sp>
    </p:spTree>
    <p:extLst>
      <p:ext uri="{BB962C8B-B14F-4D97-AF65-F5344CB8AC3E}">
        <p14:creationId xmlns:p14="http://schemas.microsoft.com/office/powerpoint/2010/main" val="30459416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nodePh="1">
                                  <p:stCondLst>
                                    <p:cond delay="250"/>
                                  </p:stCondLst>
                                  <p:endCondLst>
                                    <p:cond evt="begin" delay="0">
                                      <p:tn val="5"/>
                                    </p:cond>
                                  </p:end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par>
                                <p:cTn id="12" presetID="10" presetClass="entr" presetSubtype="0"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274639" y="264964"/>
            <a:ext cx="11887199" cy="87803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dirty="0" smtClean="0">
                <a:solidFill>
                  <a:schemeClr val="bg1"/>
                </a:solidFill>
              </a:rPr>
              <a:t>TechEd NZ Requirements</a:t>
            </a:r>
            <a:endParaRPr lang="en-NZ" dirty="0">
              <a:solidFill>
                <a:schemeClr val="bg1"/>
              </a:solidFill>
            </a:endParaRPr>
          </a:p>
        </p:txBody>
      </p:sp>
      <p:sp>
        <p:nvSpPr>
          <p:cNvPr id="3" name="Rectangle 2"/>
          <p:cNvSpPr/>
          <p:nvPr/>
        </p:nvSpPr>
        <p:spPr bwMode="auto">
          <a:xfrm>
            <a:off x="447314" y="1828800"/>
            <a:ext cx="11466012" cy="692856"/>
          </a:xfrm>
          <a:prstGeom prst="rect">
            <a:avLst/>
          </a:prstGeom>
          <a:solidFill>
            <a:schemeClr val="tx1">
              <a:lumMod val="85000"/>
              <a:lumOff val="1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2000" b="1" dirty="0" smtClean="0">
                <a:gradFill>
                  <a:gsLst>
                    <a:gs pos="0">
                      <a:srgbClr val="FFFFFF"/>
                    </a:gs>
                    <a:gs pos="100000">
                      <a:srgbClr val="FFFFFF"/>
                    </a:gs>
                  </a:gsLst>
                  <a:lin ang="5400000" scaled="0"/>
                </a:gradFill>
                <a:ea typeface="Segoe UI" pitchFamily="34" charset="0"/>
                <a:cs typeface="Segoe UI" pitchFamily="34" charset="0"/>
              </a:rPr>
              <a:t>CONTENT MANAGEMENT SYSTEM</a:t>
            </a:r>
          </a:p>
        </p:txBody>
      </p:sp>
      <p:sp>
        <p:nvSpPr>
          <p:cNvPr id="4" name="Rectangle 3"/>
          <p:cNvSpPr/>
          <p:nvPr/>
        </p:nvSpPr>
        <p:spPr bwMode="auto">
          <a:xfrm>
            <a:off x="447314" y="2628800"/>
            <a:ext cx="3484606" cy="1202671"/>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Ecommerce</a:t>
            </a:r>
          </a:p>
        </p:txBody>
      </p:sp>
      <p:sp>
        <p:nvSpPr>
          <p:cNvPr id="5" name="Rectangle 4"/>
          <p:cNvSpPr/>
          <p:nvPr/>
        </p:nvSpPr>
        <p:spPr bwMode="auto">
          <a:xfrm>
            <a:off x="8342223" y="2628800"/>
            <a:ext cx="3571103" cy="246630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Custom Development</a:t>
            </a:r>
          </a:p>
        </p:txBody>
      </p:sp>
      <p:sp>
        <p:nvSpPr>
          <p:cNvPr id="6" name="Rectangle 5"/>
          <p:cNvSpPr/>
          <p:nvPr/>
        </p:nvSpPr>
        <p:spPr bwMode="auto">
          <a:xfrm>
            <a:off x="2636403" y="3954462"/>
            <a:ext cx="2288294" cy="1140640"/>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Newsletters</a:t>
            </a:r>
          </a:p>
        </p:txBody>
      </p:sp>
      <p:sp>
        <p:nvSpPr>
          <p:cNvPr id="7" name="Rectangle 6"/>
          <p:cNvSpPr/>
          <p:nvPr/>
        </p:nvSpPr>
        <p:spPr bwMode="auto">
          <a:xfrm>
            <a:off x="447314" y="5243033"/>
            <a:ext cx="11466014" cy="111123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Traffic ~ 1/2 million hits during conference</a:t>
            </a:r>
          </a:p>
        </p:txBody>
      </p:sp>
      <p:sp>
        <p:nvSpPr>
          <p:cNvPr id="8" name="Rectangle 7"/>
          <p:cNvSpPr/>
          <p:nvPr/>
        </p:nvSpPr>
        <p:spPr bwMode="auto">
          <a:xfrm>
            <a:off x="447314" y="3954462"/>
            <a:ext cx="2047692" cy="1140640"/>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Reporting</a:t>
            </a:r>
          </a:p>
        </p:txBody>
      </p:sp>
      <p:sp>
        <p:nvSpPr>
          <p:cNvPr id="9" name="Rectangle 8"/>
          <p:cNvSpPr/>
          <p:nvPr/>
        </p:nvSpPr>
        <p:spPr bwMode="auto">
          <a:xfrm>
            <a:off x="5072096" y="3954462"/>
            <a:ext cx="3147442" cy="1140640"/>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Responsive Design</a:t>
            </a:r>
          </a:p>
        </p:txBody>
      </p:sp>
      <p:sp>
        <p:nvSpPr>
          <p:cNvPr id="10" name="Rectangle 9"/>
          <p:cNvSpPr/>
          <p:nvPr/>
        </p:nvSpPr>
        <p:spPr bwMode="auto">
          <a:xfrm>
            <a:off x="4075612" y="2628800"/>
            <a:ext cx="4143926" cy="120267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APIs for Third Parties</a:t>
            </a:r>
          </a:p>
        </p:txBody>
      </p:sp>
    </p:spTree>
    <p:extLst>
      <p:ext uri="{BB962C8B-B14F-4D97-AF65-F5344CB8AC3E}">
        <p14:creationId xmlns:p14="http://schemas.microsoft.com/office/powerpoint/2010/main" val="35519849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 fill="hold"/>
                                        <p:tgtEl>
                                          <p:spTgt spid="3"/>
                                        </p:tgtEl>
                                        <p:attrNameLst>
                                          <p:attrName>ppt_x</p:attrName>
                                        </p:attrNameLst>
                                      </p:cBhvr>
                                      <p:tavLst>
                                        <p:tav tm="0">
                                          <p:val>
                                            <p:strVal val="0-#ppt_w/2"/>
                                          </p:val>
                                        </p:tav>
                                        <p:tav tm="100000">
                                          <p:val>
                                            <p:strVal val="#ppt_x"/>
                                          </p:val>
                                        </p:tav>
                                      </p:tavLst>
                                    </p:anim>
                                    <p:anim calcmode="lin" valueType="num">
                                      <p:cBhvr additive="base">
                                        <p:cTn id="8" dur="2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47313" y="2014634"/>
            <a:ext cx="4886896" cy="140818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Flexible</a:t>
            </a:r>
          </a:p>
        </p:txBody>
      </p:sp>
      <p:sp>
        <p:nvSpPr>
          <p:cNvPr id="3" name="Rectangle 2"/>
          <p:cNvSpPr/>
          <p:nvPr/>
        </p:nvSpPr>
        <p:spPr bwMode="auto">
          <a:xfrm>
            <a:off x="447312" y="3625526"/>
            <a:ext cx="2765443" cy="1111230"/>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Quick to Build</a:t>
            </a:r>
          </a:p>
        </p:txBody>
      </p:sp>
      <p:sp>
        <p:nvSpPr>
          <p:cNvPr id="4" name="Title 3"/>
          <p:cNvSpPr txBox="1">
            <a:spLocks/>
          </p:cNvSpPr>
          <p:nvPr/>
        </p:nvSpPr>
        <p:spPr>
          <a:xfrm>
            <a:off x="6432309" y="760513"/>
            <a:ext cx="3395637"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pPr algn="r"/>
            <a:r>
              <a:rPr lang="en-NZ" dirty="0" smtClean="0">
                <a:solidFill>
                  <a:schemeClr val="bg1"/>
                </a:solidFill>
              </a:rPr>
              <a:t>MAWS</a:t>
            </a:r>
            <a:endParaRPr lang="en-NZ" dirty="0">
              <a:solidFill>
                <a:schemeClr val="bg1"/>
              </a:solidFill>
            </a:endParaRPr>
          </a:p>
        </p:txBody>
      </p:sp>
      <p:pic>
        <p:nvPicPr>
          <p:cNvPr id="5" name="Picture 4" descr="Azure_icon_wht-09.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73029" y="588062"/>
            <a:ext cx="1252550" cy="1252550"/>
          </a:xfrm>
          <a:prstGeom prst="rect">
            <a:avLst/>
          </a:prstGeom>
          <a:noFill/>
        </p:spPr>
      </p:pic>
      <p:sp>
        <p:nvSpPr>
          <p:cNvPr id="6" name="Rectangle 5"/>
          <p:cNvSpPr/>
          <p:nvPr/>
        </p:nvSpPr>
        <p:spPr bwMode="auto">
          <a:xfrm>
            <a:off x="447312" y="4948139"/>
            <a:ext cx="2765443" cy="1111230"/>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Mature</a:t>
            </a:r>
          </a:p>
        </p:txBody>
      </p:sp>
      <p:sp>
        <p:nvSpPr>
          <p:cNvPr id="7" name="Rectangle 6"/>
          <p:cNvSpPr/>
          <p:nvPr/>
        </p:nvSpPr>
        <p:spPr bwMode="auto">
          <a:xfrm>
            <a:off x="3412934" y="3637927"/>
            <a:ext cx="1921275" cy="242144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Pay monthly</a:t>
            </a:r>
          </a:p>
        </p:txBody>
      </p:sp>
      <p:sp>
        <p:nvSpPr>
          <p:cNvPr id="8" name="Rectangle 7"/>
          <p:cNvSpPr/>
          <p:nvPr/>
        </p:nvSpPr>
        <p:spPr bwMode="auto">
          <a:xfrm>
            <a:off x="6471579" y="3637927"/>
            <a:ext cx="1925185" cy="2421442"/>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Pay per usage</a:t>
            </a:r>
          </a:p>
        </p:txBody>
      </p:sp>
      <p:sp>
        <p:nvSpPr>
          <p:cNvPr id="9" name="Rectangle 8"/>
          <p:cNvSpPr/>
          <p:nvPr/>
        </p:nvSpPr>
        <p:spPr bwMode="auto">
          <a:xfrm>
            <a:off x="8619186" y="3625526"/>
            <a:ext cx="2688206" cy="1098829"/>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err="1" smtClean="0">
                <a:gradFill>
                  <a:gsLst>
                    <a:gs pos="0">
                      <a:srgbClr val="FFFFFF"/>
                    </a:gs>
                    <a:gs pos="100000">
                      <a:srgbClr val="FFFFFF"/>
                    </a:gs>
                  </a:gsLst>
                  <a:lin ang="5400000" scaled="0"/>
                </a:gradFill>
                <a:latin typeface="+mj-lt"/>
                <a:ea typeface="Segoe UI" pitchFamily="34" charset="0"/>
                <a:cs typeface="Segoe UI" pitchFamily="34" charset="0"/>
              </a:rPr>
              <a:t>Kentico</a:t>
            </a: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 Support</a:t>
            </a:r>
          </a:p>
        </p:txBody>
      </p:sp>
      <p:sp>
        <p:nvSpPr>
          <p:cNvPr id="10" name="Rectangle 9"/>
          <p:cNvSpPr/>
          <p:nvPr/>
        </p:nvSpPr>
        <p:spPr bwMode="auto">
          <a:xfrm>
            <a:off x="8619186" y="4940339"/>
            <a:ext cx="2706393" cy="1098829"/>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Web Site Projects</a:t>
            </a:r>
          </a:p>
        </p:txBody>
      </p:sp>
      <p:grpSp>
        <p:nvGrpSpPr>
          <p:cNvPr id="11" name="Group 10"/>
          <p:cNvGrpSpPr/>
          <p:nvPr/>
        </p:nvGrpSpPr>
        <p:grpSpPr>
          <a:xfrm>
            <a:off x="447312" y="547951"/>
            <a:ext cx="4886896" cy="1292661"/>
            <a:chOff x="447312" y="547951"/>
            <a:chExt cx="4886896" cy="1292661"/>
          </a:xfrm>
        </p:grpSpPr>
        <p:sp>
          <p:nvSpPr>
            <p:cNvPr id="12" name="Title 3"/>
            <p:cNvSpPr txBox="1">
              <a:spLocks/>
            </p:cNvSpPr>
            <p:nvPr/>
          </p:nvSpPr>
          <p:spPr>
            <a:xfrm>
              <a:off x="1938571" y="755550"/>
              <a:ext cx="3395637"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dirty="0" err="1" smtClean="0">
                  <a:solidFill>
                    <a:schemeClr val="bg1"/>
                  </a:solidFill>
                </a:rPr>
                <a:t>Kentico</a:t>
              </a:r>
              <a:endParaRPr lang="en-NZ" dirty="0">
                <a:solidFill>
                  <a:schemeClr val="bg1"/>
                </a:solidFill>
              </a:endParaRPr>
            </a:p>
          </p:txBody>
        </p:sp>
        <p:grpSp>
          <p:nvGrpSpPr>
            <p:cNvPr id="13" name="Group 12"/>
            <p:cNvGrpSpPr/>
            <p:nvPr/>
          </p:nvGrpSpPr>
          <p:grpSpPr>
            <a:xfrm>
              <a:off x="447312" y="547951"/>
              <a:ext cx="1404561" cy="1292661"/>
              <a:chOff x="447312" y="547951"/>
              <a:chExt cx="1404561" cy="1292661"/>
            </a:xfrm>
          </p:grpSpPr>
          <p:sp>
            <p:nvSpPr>
              <p:cNvPr id="14" name="Rectangle 13"/>
              <p:cNvSpPr/>
              <p:nvPr/>
            </p:nvSpPr>
            <p:spPr bwMode="auto">
              <a:xfrm>
                <a:off x="447312" y="547951"/>
                <a:ext cx="1404561" cy="129266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508" y="703881"/>
                <a:ext cx="1012464" cy="1012464"/>
              </a:xfrm>
              <a:prstGeom prst="rect">
                <a:avLst/>
              </a:prstGeom>
            </p:spPr>
          </p:pic>
        </p:grpSp>
      </p:grpSp>
      <p:sp>
        <p:nvSpPr>
          <p:cNvPr id="16" name="TextBox 15"/>
          <p:cNvSpPr txBox="1"/>
          <p:nvPr/>
        </p:nvSpPr>
        <p:spPr>
          <a:xfrm>
            <a:off x="5375187" y="444384"/>
            <a:ext cx="1198605" cy="1403461"/>
          </a:xfrm>
          <a:prstGeom prst="rect">
            <a:avLst/>
          </a:prstGeom>
          <a:noFill/>
        </p:spPr>
        <p:txBody>
          <a:bodyPr wrap="square" lIns="182880" tIns="146304" rIns="182880" bIns="146304" rtlCol="0">
            <a:spAutoFit/>
          </a:bodyPr>
          <a:lstStyle/>
          <a:p>
            <a:pPr>
              <a:lnSpc>
                <a:spcPct val="90000"/>
              </a:lnSpc>
              <a:spcAft>
                <a:spcPts val="600"/>
              </a:spcAft>
            </a:pPr>
            <a:r>
              <a:rPr lang="en-NZ" sz="8000" dirty="0" smtClean="0">
                <a:solidFill>
                  <a:schemeClr val="bg1"/>
                </a:solidFill>
              </a:rPr>
              <a:t>+</a:t>
            </a:r>
          </a:p>
        </p:txBody>
      </p:sp>
      <p:sp>
        <p:nvSpPr>
          <p:cNvPr id="17" name="Rectangle 16"/>
          <p:cNvSpPr/>
          <p:nvPr/>
        </p:nvSpPr>
        <p:spPr bwMode="auto">
          <a:xfrm>
            <a:off x="6471579" y="2014634"/>
            <a:ext cx="4835813" cy="140818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latin typeface="+mj-lt"/>
                <a:ea typeface="Segoe UI" pitchFamily="34" charset="0"/>
                <a:cs typeface="Segoe UI" pitchFamily="34" charset="0"/>
              </a:rPr>
              <a:t>Scale Up &amp; Out</a:t>
            </a:r>
          </a:p>
        </p:txBody>
      </p:sp>
    </p:spTree>
    <p:extLst>
      <p:ext uri="{BB962C8B-B14F-4D97-AF65-F5344CB8AC3E}">
        <p14:creationId xmlns:p14="http://schemas.microsoft.com/office/powerpoint/2010/main" val="41714991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animBg="1"/>
      <p:bldP spid="8" grpId="0" animBg="1"/>
      <p:bldP spid="9" grpId="0" animBg="1"/>
      <p:bldP spid="10"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236173" y="550977"/>
            <a:ext cx="4709106"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en-NZ" smtClean="0">
                <a:solidFill>
                  <a:schemeClr val="bg1"/>
                </a:solidFill>
              </a:rPr>
              <a:t>Proving it out</a:t>
            </a:r>
            <a:endParaRPr lang="en-NZ">
              <a:solidFill>
                <a:schemeClr val="bg1"/>
              </a:solidFill>
            </a:endParaRPr>
          </a:p>
        </p:txBody>
      </p:sp>
      <p:sp>
        <p:nvSpPr>
          <p:cNvPr id="3" name="Rectangle 2"/>
          <p:cNvSpPr/>
          <p:nvPr/>
        </p:nvSpPr>
        <p:spPr bwMode="auto">
          <a:xfrm>
            <a:off x="4745083" y="300158"/>
            <a:ext cx="1404561" cy="129266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solidFill>
                <a:schemeClr val="bg1"/>
              </a:solidFill>
              <a:ea typeface="Segoe UI" pitchFamily="34" charset="0"/>
              <a:cs typeface="Segoe UI" pitchFamily="34" charset="0"/>
            </a:endParaRPr>
          </a:p>
        </p:txBody>
      </p:sp>
      <p:pic>
        <p:nvPicPr>
          <p:cNvPr id="4" name="Picture 3" descr="Azure_icon_wht-09.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55757" y="298558"/>
            <a:ext cx="1306618" cy="1306618"/>
          </a:xfrm>
          <a:prstGeom prst="rect">
            <a:avLst/>
          </a:prstGeom>
          <a:solidFill>
            <a:schemeClr val="accent1"/>
          </a:solidFill>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5279" y="456088"/>
            <a:ext cx="1012464" cy="1012464"/>
          </a:xfrm>
          <a:prstGeom prst="rect">
            <a:avLst/>
          </a:prstGeom>
        </p:spPr>
      </p:pic>
      <p:sp>
        <p:nvSpPr>
          <p:cNvPr id="6" name="Title 5"/>
          <p:cNvSpPr txBox="1">
            <a:spLocks/>
          </p:cNvSpPr>
          <p:nvPr/>
        </p:nvSpPr>
        <p:spPr>
          <a:xfrm>
            <a:off x="1732459" y="2409899"/>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Source Code Deployment</a:t>
            </a:r>
            <a:endParaRPr lang="en-NZ" sz="4000" dirty="0">
              <a:solidFill>
                <a:schemeClr val="bg1"/>
              </a:solidFill>
            </a:endParaRPr>
          </a:p>
        </p:txBody>
      </p:sp>
      <p:sp>
        <p:nvSpPr>
          <p:cNvPr id="7" name="Title 5"/>
          <p:cNvSpPr txBox="1">
            <a:spLocks/>
          </p:cNvSpPr>
          <p:nvPr/>
        </p:nvSpPr>
        <p:spPr>
          <a:xfrm>
            <a:off x="1720102" y="4789694"/>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Scaling</a:t>
            </a:r>
            <a:endParaRPr lang="en-NZ" sz="4000" dirty="0">
              <a:solidFill>
                <a:schemeClr val="bg1"/>
              </a:solidFill>
            </a:endParaRPr>
          </a:p>
        </p:txBody>
      </p:sp>
      <p:sp>
        <p:nvSpPr>
          <p:cNvPr id="8" name="Title 5"/>
          <p:cNvSpPr txBox="1">
            <a:spLocks/>
          </p:cNvSpPr>
          <p:nvPr/>
        </p:nvSpPr>
        <p:spPr>
          <a:xfrm>
            <a:off x="1701924" y="3514766"/>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Database Deployment</a:t>
            </a:r>
            <a:endParaRPr lang="en-NZ" sz="4000" dirty="0">
              <a:solidFill>
                <a:schemeClr val="bg1"/>
              </a:solidFill>
            </a:endParaRPr>
          </a:p>
        </p:txBody>
      </p:sp>
      <p:sp>
        <p:nvSpPr>
          <p:cNvPr id="9" name="Title 5"/>
          <p:cNvSpPr txBox="1">
            <a:spLocks/>
          </p:cNvSpPr>
          <p:nvPr/>
        </p:nvSpPr>
        <p:spPr>
          <a:xfrm>
            <a:off x="1720102" y="5854943"/>
            <a:ext cx="66108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NZ" sz="4000" dirty="0" smtClean="0">
                <a:solidFill>
                  <a:schemeClr val="bg1"/>
                </a:solidFill>
              </a:rPr>
              <a:t>File Storage</a:t>
            </a:r>
            <a:endParaRPr lang="en-NZ" sz="4000" dirty="0">
              <a:solidFill>
                <a:schemeClr val="bg1"/>
              </a:solidFill>
            </a:endParaRPr>
          </a:p>
        </p:txBody>
      </p:sp>
      <p:grpSp>
        <p:nvGrpSpPr>
          <p:cNvPr id="10" name="Group 9"/>
          <p:cNvGrpSpPr/>
          <p:nvPr/>
        </p:nvGrpSpPr>
        <p:grpSpPr>
          <a:xfrm>
            <a:off x="536344" y="2286329"/>
            <a:ext cx="965062" cy="930320"/>
            <a:chOff x="8343323" y="2286000"/>
            <a:chExt cx="965062" cy="930320"/>
          </a:xfrm>
          <a:solidFill>
            <a:srgbClr val="002060"/>
          </a:solidFill>
        </p:grpSpPr>
        <p:sp>
          <p:nvSpPr>
            <p:cNvPr id="11" name="Rectangle 10"/>
            <p:cNvSpPr/>
            <p:nvPr/>
          </p:nvSpPr>
          <p:spPr bwMode="auto">
            <a:xfrm>
              <a:off x="8343323" y="2286000"/>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p:cNvSpPr txBox="1"/>
            <p:nvPr/>
          </p:nvSpPr>
          <p:spPr>
            <a:xfrm>
              <a:off x="8344339" y="2422256"/>
              <a:ext cx="964046" cy="738664"/>
            </a:xfrm>
            <a:prstGeom prst="rect">
              <a:avLst/>
            </a:prstGeom>
            <a:noFill/>
          </p:spPr>
          <p:txBody>
            <a:bodyPr wrap="none" lIns="182880" tIns="146304" rIns="182880" bIns="146304" rtlCol="0">
              <a:spAutoFit/>
            </a:bodyPr>
            <a:lstStyle/>
            <a:p>
              <a:pPr>
                <a:lnSpc>
                  <a:spcPct val="90000"/>
                </a:lnSpc>
                <a:spcAft>
                  <a:spcPts val="600"/>
                </a:spcAft>
              </a:pPr>
              <a:r>
                <a:rPr lang="en-NZ" sz="2800" dirty="0" smtClean="0">
                  <a:gradFill>
                    <a:gsLst>
                      <a:gs pos="2917">
                        <a:schemeClr val="tx1"/>
                      </a:gs>
                      <a:gs pos="30000">
                        <a:schemeClr val="tx1"/>
                      </a:gs>
                    </a:gsLst>
                    <a:lin ang="5400000" scaled="0"/>
                  </a:gradFill>
                </a:rPr>
                <a:t> </a:t>
              </a:r>
              <a:r>
                <a:rPr lang="en-NZ" sz="3200" dirty="0" smtClean="0">
                  <a:solidFill>
                    <a:schemeClr val="bg1"/>
                  </a:solidFill>
                </a:rPr>
                <a:t>C#</a:t>
              </a:r>
            </a:p>
          </p:txBody>
        </p:sp>
      </p:grpSp>
      <p:grpSp>
        <p:nvGrpSpPr>
          <p:cNvPr id="13" name="Group 12"/>
          <p:cNvGrpSpPr/>
          <p:nvPr/>
        </p:nvGrpSpPr>
        <p:grpSpPr>
          <a:xfrm>
            <a:off x="527784" y="3428267"/>
            <a:ext cx="948165" cy="930320"/>
            <a:chOff x="527784" y="3428267"/>
            <a:chExt cx="948165" cy="930320"/>
          </a:xfrm>
          <a:solidFill>
            <a:srgbClr val="002060"/>
          </a:solidFill>
        </p:grpSpPr>
        <p:sp>
          <p:nvSpPr>
            <p:cNvPr id="14" name="Rectangle 13"/>
            <p:cNvSpPr/>
            <p:nvPr/>
          </p:nvSpPr>
          <p:spPr bwMode="auto">
            <a:xfrm>
              <a:off x="527784" y="3428267"/>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5" name="Picture 14"/>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792771" y="3715551"/>
              <a:ext cx="418192" cy="407070"/>
            </a:xfrm>
            <a:prstGeom prst="rect">
              <a:avLst/>
            </a:prstGeom>
            <a:grpFill/>
          </p:spPr>
        </p:pic>
      </p:grpSp>
      <p:grpSp>
        <p:nvGrpSpPr>
          <p:cNvPr id="16" name="Group 15"/>
          <p:cNvGrpSpPr/>
          <p:nvPr/>
        </p:nvGrpSpPr>
        <p:grpSpPr>
          <a:xfrm>
            <a:off x="548160" y="4597486"/>
            <a:ext cx="948165" cy="930320"/>
            <a:chOff x="548160" y="4597486"/>
            <a:chExt cx="948165" cy="930320"/>
          </a:xfrm>
          <a:solidFill>
            <a:srgbClr val="002060"/>
          </a:solidFill>
        </p:grpSpPr>
        <p:sp>
          <p:nvSpPr>
            <p:cNvPr id="17" name="Rectangle 16"/>
            <p:cNvSpPr/>
            <p:nvPr/>
          </p:nvSpPr>
          <p:spPr bwMode="auto">
            <a:xfrm>
              <a:off x="548160" y="4597486"/>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18" name="Straight Arrow Connector 17"/>
            <p:cNvCxnSpPr/>
            <p:nvPr/>
          </p:nvCxnSpPr>
          <p:spPr>
            <a:xfrm flipV="1">
              <a:off x="792771" y="4833252"/>
              <a:ext cx="0" cy="458788"/>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70203" y="5299507"/>
              <a:ext cx="477831" cy="0"/>
            </a:xfrm>
            <a:prstGeom prst="straightConnector1">
              <a:avLst/>
            </a:prstGeom>
            <a:grpFill/>
            <a:ln w="50800">
              <a:solidFill>
                <a:schemeClr val="bg1"/>
              </a:solidFill>
              <a:headEnd type="none"/>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548701" y="5766705"/>
            <a:ext cx="948165" cy="930320"/>
            <a:chOff x="548701" y="5766705"/>
            <a:chExt cx="948165" cy="930320"/>
          </a:xfrm>
          <a:solidFill>
            <a:srgbClr val="002060"/>
          </a:solidFill>
        </p:grpSpPr>
        <p:sp>
          <p:nvSpPr>
            <p:cNvPr id="21" name="Rectangle 20"/>
            <p:cNvSpPr/>
            <p:nvPr/>
          </p:nvSpPr>
          <p:spPr bwMode="auto">
            <a:xfrm>
              <a:off x="548701" y="5766705"/>
              <a:ext cx="948165" cy="930320"/>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6178" y="5992804"/>
              <a:ext cx="558928" cy="517008"/>
            </a:xfrm>
            <a:prstGeom prst="rect">
              <a:avLst/>
            </a:prstGeom>
            <a:grpFill/>
          </p:spPr>
        </p:pic>
      </p:grpSp>
      <p:sp>
        <p:nvSpPr>
          <p:cNvPr id="23" name="TextBox 22"/>
          <p:cNvSpPr txBox="1"/>
          <p:nvPr/>
        </p:nvSpPr>
        <p:spPr>
          <a:xfrm>
            <a:off x="6149644" y="260589"/>
            <a:ext cx="1198605" cy="1403461"/>
          </a:xfrm>
          <a:prstGeom prst="rect">
            <a:avLst/>
          </a:prstGeom>
          <a:noFill/>
        </p:spPr>
        <p:txBody>
          <a:bodyPr wrap="square" lIns="182880" tIns="146304" rIns="182880" bIns="146304" rtlCol="0">
            <a:spAutoFit/>
          </a:bodyPr>
          <a:lstStyle/>
          <a:p>
            <a:pPr>
              <a:lnSpc>
                <a:spcPct val="90000"/>
              </a:lnSpc>
              <a:spcAft>
                <a:spcPts val="600"/>
              </a:spcAft>
            </a:pPr>
            <a:r>
              <a:rPr lang="en-NZ" sz="8000" dirty="0" smtClean="0">
                <a:solidFill>
                  <a:schemeClr val="bg1"/>
                </a:solidFill>
              </a:rPr>
              <a:t>+</a:t>
            </a:r>
          </a:p>
        </p:txBody>
      </p:sp>
    </p:spTree>
    <p:extLst>
      <p:ext uri="{BB962C8B-B14F-4D97-AF65-F5344CB8AC3E}">
        <p14:creationId xmlns:p14="http://schemas.microsoft.com/office/powerpoint/2010/main" val="751907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theme/theme1.xml><?xml version="1.0" encoding="utf-8"?>
<a:theme xmlns:a="http://schemas.openxmlformats.org/drawingml/2006/main" name="Server and Cloud 2013">
  <a:themeElements>
    <a:clrScheme name="STB 2013 colors">
      <a:dk1>
        <a:srgbClr val="000000"/>
      </a:dk1>
      <a:lt1>
        <a:srgbClr val="FFFFFF"/>
      </a:lt1>
      <a:dk2>
        <a:srgbClr val="505050"/>
      </a:dk2>
      <a:lt2>
        <a:srgbClr val="D2D2D2"/>
      </a:lt2>
      <a:accent1>
        <a:srgbClr val="0072C6"/>
      </a:accent1>
      <a:accent2>
        <a:srgbClr val="008272"/>
      </a:accent2>
      <a:accent3>
        <a:srgbClr val="68217A"/>
      </a:accent3>
      <a:accent4>
        <a:srgbClr val="DC3C00"/>
      </a:accent4>
      <a:accent5>
        <a:srgbClr val="FF8C00"/>
      </a:accent5>
      <a:accent6>
        <a:srgbClr val="00BCF2"/>
      </a:accent6>
      <a:hlink>
        <a:srgbClr val="505050"/>
      </a:hlink>
      <a:folHlink>
        <a:srgbClr val="505050"/>
      </a:folHlink>
    </a:clrScheme>
    <a:fontScheme name="STB-2013-SegoeUI">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xmlns="" name="BTS_Guthrie_Nov2013_v2" id="{A87BF6FE-E950-41C7-B420-9B3F08486BA4}" vid="{6BE8BEB3-1B29-4B00-942A-973C6622C0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ocumentDescription xmlns="230e9df3-be65-4c73-a93b-d1236ebd677e">BizTalk Integration Summit 2013 - Keynote Presentation - Scott Guthrie and Vivek Dalvi.</DocumentDescription>
    <od9986d31974458fb3007746ec0bce5f xmlns="230e9df3-be65-4c73-a93b-d1236ebd677e">
      <Terms xmlns="http://schemas.microsoft.com/office/infopath/2007/PartnerControls">
        <TermInfo xmlns="http://schemas.microsoft.com/office/infopath/2007/PartnerControls">
          <TermName xmlns="http://schemas.microsoft.com/office/infopath/2007/PartnerControls">English</TermName>
          <TermId xmlns="http://schemas.microsoft.com/office/infopath/2007/PartnerControls">cb91f272-ce4d-4a7e-9bbf-78b58e3d188d</TermId>
        </TermInfo>
      </Terms>
    </od9986d31974458fb3007746ec0bce5f>
    <hd9637eefc984b85b6097c6374e15725 xmlns="230e9df3-be65-4c73-a93b-d1236ebd677e">
      <Terms xmlns="http://schemas.microsoft.com/office/infopath/2007/PartnerControls">
        <TermInfo xmlns="http://schemas.microsoft.com/office/infopath/2007/PartnerControls">
          <TermName xmlns="http://schemas.microsoft.com/office/infopath/2007/PartnerControls">customer presentations</TermName>
          <TermId xmlns="http://schemas.microsoft.com/office/infopath/2007/PartnerControls">18e9ae94-e321-4eea-82d2-ad5b2f470f3c</TermId>
        </TermInfo>
      </Terms>
    </hd9637eefc984b85b6097c6374e15725>
    <k20e0dfa74bf4e44818db03027b0ccd8 xmlns="230e9df3-be65-4c73-a93b-d1236ebd677e">
      <Terms xmlns="http://schemas.microsoft.com/office/infopath/2007/PartnerControls"/>
    </k20e0dfa74bf4e44818db03027b0ccd8>
    <Owner xmlns="230e9df3-be65-4c73-a93b-d1236ebd677e">
      <UserInfo>
        <DisplayName>Mark Mortimore</DisplayName>
        <AccountId>8043</AccountId>
        <AccountType/>
      </UserInfo>
    </Owner>
    <k21a64daf20d4502b2796a1c6b8ce6c8 xmlns="230e9df3-be65-4c73-a93b-d1236ebd677e">
      <Terms xmlns="http://schemas.microsoft.com/office/infopath/2007/PartnerControls"/>
    </k21a64daf20d4502b2796a1c6b8ce6c8>
    <l3c3ea61849e4288a8acc49bb5388e8c xmlns="230e9df3-be65-4c73-a93b-d1236ebd677e">
      <Terms xmlns="http://schemas.microsoft.com/office/infopath/2007/PartnerControls">
        <TermInfo xmlns="http://schemas.microsoft.com/office/infopath/2007/PartnerControls">
          <TermName xmlns="http://schemas.microsoft.com/office/infopath/2007/PartnerControls">Windows Azure Marketing</TermName>
          <TermId xmlns="http://schemas.microsoft.com/office/infopath/2007/PartnerControls">0958c357-5252-473f-8b4e-42f27525a99d</TermId>
        </TermInfo>
      </Terms>
    </l3c3ea61849e4288a8acc49bb5388e8c>
    <Expire_x0020_Review xmlns="230e9df3-be65-4c73-a93b-d1236ebd677e">2015-03-03T08:00:00+00:00</Expire_x0020_Review>
    <ConfidentialityTaxHTField0 xmlns="230e9df3-be65-4c73-a93b-d1236ebd677e">
      <Terms xmlns="http://schemas.microsoft.com/office/infopath/2007/PartnerControls">
        <TermInfo xmlns="http://schemas.microsoft.com/office/infopath/2007/PartnerControls">
          <TermName xmlns="http://schemas.microsoft.com/office/infopath/2007/PartnerControls">customer ready</TermName>
          <TermId xmlns="http://schemas.microsoft.com/office/infopath/2007/PartnerControls">8986c41d-21c5-4f8f-8a12-ea4625b46858</TermId>
        </TermInfo>
      </Terms>
    </ConfidentialityTaxHTField0>
    <ApplyWorkflowRules xmlns="ad820760-4664-4be3-bee2-f8b9a6708b4c">Yes</ApplyWorkflowRules>
    <eb54ac91059940029a3cc8a4ff5af673 xmlns="230e9df3-be65-4c73-a93b-d1236ebd677e">
      <Terms xmlns="http://schemas.microsoft.com/office/infopath/2007/PartnerControls">
        <TermInfo xmlns="http://schemas.microsoft.com/office/infopath/2007/PartnerControls">
          <TermName xmlns="http://schemas.microsoft.com/office/infopath/2007/PartnerControls">Server and Tools Business</TermName>
          <TermId xmlns="http://schemas.microsoft.com/office/infopath/2007/PartnerControls">6783548d-8609-4f97-be4a-4ca2616905a6</TermId>
        </TermInfo>
        <TermInfo xmlns="http://schemas.microsoft.com/office/infopath/2007/PartnerControls">
          <TermName xmlns="http://schemas.microsoft.com/office/infopath/2007/PartnerControls">BizTalk Domain</TermName>
          <TermId xmlns="http://schemas.microsoft.com/office/infopath/2007/PartnerControls">d18a814a-aa8a-4415-bfb2-e8de1da7d4b7</TermId>
        </TermInfo>
      </Terms>
    </eb54ac91059940029a3cc8a4ff5af673>
    <PublishingPageContent xmlns="http://schemas.microsoft.com/sharepoint/v3" xsi:nil="true"/>
    <IconOverlay xmlns="http://schemas.microsoft.com/sharepoint/v4" xsi:nil="true"/>
    <ef109fd36bcf4bcd9dd945731030600b xmlns="230e9df3-be65-4c73-a93b-d1236ebd677e">
      <Terms xmlns="http://schemas.microsoft.com/office/infopath/2007/PartnerControls"/>
    </ef109fd36bcf4bcd9dd945731030600b>
    <PublishDate xmlns="ad820760-4664-4be3-bee2-f8b9a6708b4c" xsi:nil="true"/>
    <LCA_x0020_Approved xmlns="230e9df3-be65-4c73-a93b-d1236ebd677e">
      <UserInfo>
        <DisplayName/>
        <AccountId xsi:nil="true"/>
        <AccountType/>
      </UserInfo>
    </LCA_x0020_Approved>
    <bf80e81150e248c48aa8cffdf0021a1f xmlns="230e9df3-be65-4c73-a93b-d1236ebd677e">
      <Terms xmlns="http://schemas.microsoft.com/office/infopath/2007/PartnerControls">
        <TermInfo xmlns="http://schemas.microsoft.com/office/infopath/2007/PartnerControls">
          <TermName xmlns="http://schemas.microsoft.com/office/infopath/2007/PartnerControls">Microsoft BizTalk Server</TermName>
          <TermId xmlns="http://schemas.microsoft.com/office/infopath/2007/PartnerControls">0a98c8b2-ef77-4c42-b382-34ec5e1bf50f</TermId>
        </TermInfo>
        <TermInfo xmlns="http://schemas.microsoft.com/office/infopath/2007/PartnerControls">
          <TermName xmlns="http://schemas.microsoft.com/office/infopath/2007/PartnerControls">Microsoft BizTalk Server 2013</TermName>
          <TermId xmlns="http://schemas.microsoft.com/office/infopath/2007/PartnerControls">0a7cd51a-6d94-4d57-ab2d-60f21e7aeade</TermId>
        </TermInfo>
      </Terms>
    </bf80e81150e248c48aa8cffdf0021a1f>
    <ec5b2ad5c27b45fb8a00a1f27c7ce1ae xmlns="230e9df3-be65-4c73-a93b-d1236ebd677e">
      <Terms xmlns="http://schemas.microsoft.com/office/infopath/2007/PartnerControls"/>
    </ec5b2ad5c27b45fb8a00a1f27c7ce1ae>
    <b60f8d2dbb984f349d80d8196897f4d3 xmlns="230e9df3-be65-4c73-a93b-d1236ebd677e">
      <Terms xmlns="http://schemas.microsoft.com/office/infopath/2007/PartnerControls"/>
    </b60f8d2dbb984f349d80d8196897f4d3>
    <Thumbnail1 xmlns="230e9df3-be65-4c73-a93b-d1236ebd677e">
      <Url xsi:nil="true"/>
      <Description xsi:nil="true"/>
    </Thumbnail1>
    <i0d941ee1e744ffea7aeee9924c91cbb xmlns="230e9df3-be65-4c73-a93b-d1236ebd677e">
      <Terms xmlns="http://schemas.microsoft.com/office/infopath/2007/PartnerControls">
        <TermInfo xmlns="http://schemas.microsoft.com/office/infopath/2007/PartnerControls">
          <TermName xmlns="http://schemas.microsoft.com/office/infopath/2007/PartnerControls">Cloud OS</TermName>
          <TermId xmlns="http://schemas.microsoft.com/office/infopath/2007/PartnerControls">ec248454-62d9-485e-995d-0cfad61f7f4c</TermId>
        </TermInfo>
      </Terms>
    </i0d941ee1e744ffea7aeee9924c91cbb>
    <PublishingExpirationDate xmlns="http://schemas.microsoft.com/sharepoint/v3" xsi:nil="true"/>
    <RoutingRuleDescription xmlns="http://schemas.microsoft.com/sharepoint/v3" xsi:nil="true"/>
    <i1b478372f814787abd313030b81fcb2 xmlns="230e9df3-be65-4c73-a93b-d1236ebd677e">
      <Terms xmlns="http://schemas.microsoft.com/office/infopath/2007/PartnerControls"/>
    </i1b478372f814787abd313030b81fcb2>
    <TaxKeywordTaxHTField xmlns="230e9df3-be65-4c73-a93b-d1236ebd677e">
      <Terms xmlns="http://schemas.microsoft.com/office/infopath/2007/PartnerControls"/>
    </TaxKeywordTaxHTField>
    <DocumentSetKcId xmlns="ad820760-4664-4be3-bee2-f8b9a6708b4c">23514</DocumentSetKcId>
    <CoOwner xmlns="ad820760-4664-4be3-bee2-f8b9a6708b4c">
      <UserInfo>
        <DisplayName>REDMOND\meeryan</DisplayName>
        <AccountId>6624</AccountId>
        <AccountType/>
      </UserInfo>
      <UserInfo>
        <DisplayName>REDMOND\v-nahube</DisplayName>
        <AccountId>2747</AccountId>
        <AccountType/>
      </UserInfo>
      <UserInfo>
        <DisplayName>REDMOND\v-bevg</DisplayName>
        <AccountId>6313</AccountId>
        <AccountType/>
      </UserInfo>
      <UserInfo>
        <DisplayName>REDMOND\v-jgayle</DisplayName>
        <AccountId>3278</AccountId>
        <AccountType/>
      </UserInfo>
    </CoOwner>
    <TaxCatchAll xmlns="230e9df3-be65-4c73-a93b-d1236ebd677e">
      <Value>712</Value>
      <Value>42</Value>
      <Value>156</Value>
      <Value>216</Value>
      <Value>222</Value>
      <Value>1305</Value>
      <Value>2257</Value>
      <Value>328</Value>
      <Value>3</Value>
      <Value>2256</Value>
    </TaxCatchAll>
    <mb88723863e1404388ba3733387d48df xmlns="230e9df3-be65-4c73-a93b-d1236ebd677e">
      <Terms xmlns="http://schemas.microsoft.com/office/infopath/2007/PartnerControls"/>
    </mb88723863e1404388ba3733387d48df>
    <m6c7b4717b6346e6a075a59dd47eac69 xmlns="230e9df3-be65-4c73-a93b-d1236ebd677e">
      <Terms xmlns="http://schemas.microsoft.com/office/infopath/2007/PartnerControls">
        <TermInfo xmlns="http://schemas.microsoft.com/office/infopath/2007/PartnerControls">
          <TermName xmlns="http://schemas.microsoft.com/office/infopath/2007/PartnerControls">hub subset</TermName>
          <TermId xmlns="http://schemas.microsoft.com/office/infopath/2007/PartnerControls">c6bfd112-b986-4a0a-aa8d-90e767bfdfa6</TermId>
        </TermInfo>
      </Terms>
    </m6c7b4717b6346e6a075a59dd47eac69>
    <kf34bcdc8fc34e479d3f94c6210e8e27 xmlns="230e9df3-be65-4c73-a93b-d1236ebd677e">
      <Terms xmlns="http://schemas.microsoft.com/office/infopath/2007/PartnerControls"/>
    </kf34bcdc8fc34e479d3f94c6210e8e27>
    <_dlc_DocId xmlns="230e9df3-be65-4c73-a93b-d1236ebd677e">KC02-23-23519</_dlc_DocId>
    <_dlc_DocIdUrl xmlns="230e9df3-be65-4c73-a93b-d1236ebd677e">
      <Url>http://infopedia/kc02/docstore/_layouts/DocIdRedir.aspx?ID=KC02-23-23519</Url>
      <Description>KC02-23-23519</Description>
    </_dlc_DocIdUrl>
    <AverageRating xmlns="http://schemas.microsoft.com/sharepoint/v3" xsi:nil="true"/>
  </documentManagement>
</p:properties>
</file>

<file path=customXml/item3.xml><?xml version="1.0" encoding="utf-8"?>
<?mso-contentType ?>
<SharedContentType xmlns="Microsoft.SharePoint.Taxonomy.ContentTypeSync" SourceId="e385fb40-52d4-4fae-9c5b-3e8ff8a5878e" ContentTypeId="0x0101000E4CB7077FEE4FF7AE86D4A500EEC78003" PreviousValue="false"/>
</file>

<file path=customXml/item4.xml><?xml version="1.0" encoding="utf-8"?>
<ct:contentTypeSchema xmlns:ct="http://schemas.microsoft.com/office/2006/metadata/contentType" xmlns:ma="http://schemas.microsoft.com/office/2006/metadata/properties/metaAttributes" ct:_="" ma:_="" ma:contentTypeName="KCDoc" ma:contentTypeID="0x0101000E4CB7077FEE4FF7AE86D4A500EEC7800300C6CD36C6B4DAA64EAACFCCF5D9298AA000B09CC05C6355444CB49B4B62F83D23B8" ma:contentTypeVersion="30" ma:contentTypeDescription="" ma:contentTypeScope="" ma:versionID="61c132e291c6eda374162ebe3fd9c0e8">
  <xsd:schema xmlns:xsd="http://www.w3.org/2001/XMLSchema" xmlns:xs="http://www.w3.org/2001/XMLSchema" xmlns:p="http://schemas.microsoft.com/office/2006/metadata/properties" xmlns:ns1="http://schemas.microsoft.com/sharepoint/v3" xmlns:ns2="230e9df3-be65-4c73-a93b-d1236ebd677e" xmlns:ns3="ad820760-4664-4be3-bee2-f8b9a6708b4c" xmlns:ns4="http://schemas.microsoft.com/sharepoint/v4" targetNamespace="http://schemas.microsoft.com/office/2006/metadata/properties" ma:root="true" ma:fieldsID="48c7536c0afe49a9af00e4c8a05c7acf" ns1:_="" ns2:_="" ns3:_="" ns4:_="">
    <xsd:import namespace="http://schemas.microsoft.com/sharepoint/v3"/>
    <xsd:import namespace="230e9df3-be65-4c73-a93b-d1236ebd677e"/>
    <xsd:import namespace="ad820760-4664-4be3-bee2-f8b9a6708b4c"/>
    <xsd:import namespace="http://schemas.microsoft.com/sharepoint/v4"/>
    <xsd:element name="properties">
      <xsd:complexType>
        <xsd:sequence>
          <xsd:element name="documentManagement">
            <xsd:complexType>
              <xsd:all>
                <xsd:element ref="ns2:DocumentDescription" minOccurs="0"/>
                <xsd:element ref="ns3:PublishDate" minOccurs="0"/>
                <xsd:element ref="ns1:PublishingExpirationDate" minOccurs="0"/>
                <xsd:element ref="ns1:PublishingPageContent" minOccurs="0"/>
                <xsd:element ref="ns2:Thumbnail1" minOccurs="0"/>
                <xsd:element ref="ns1:AverageRating" minOccurs="0"/>
                <xsd:element ref="ns1:RatingCount" minOccurs="0"/>
                <xsd:element ref="ns2:_dlc_DocId" minOccurs="0"/>
                <xsd:element ref="ns2:_dlc_DocIdUrl" minOccurs="0"/>
                <xsd:element ref="ns2:_dlc_DocIdPersistId" minOccurs="0"/>
                <xsd:element ref="ns2:od9986d31974458fb3007746ec0bce5f" minOccurs="0"/>
                <xsd:element ref="ns2:hd9637eefc984b85b6097c6374e15725" minOccurs="0"/>
                <xsd:element ref="ns1:RoutingRuleDescription" minOccurs="0"/>
                <xsd:element ref="ns2:TaxCatchAllLabel" minOccurs="0"/>
                <xsd:element ref="ns2:TaxCatchAll" minOccurs="0"/>
                <xsd:element ref="ns2:mb88723863e1404388ba3733387d48df" minOccurs="0"/>
                <xsd:element ref="ns2:Owner" minOccurs="0"/>
                <xsd:element ref="ns2:b60f8d2dbb984f349d80d8196897f4d3" minOccurs="0"/>
                <xsd:element ref="ns2:i1b478372f814787abd313030b81fcb2" minOccurs="0"/>
                <xsd:element ref="ns2:m6c7b4717b6346e6a075a59dd47eac69" minOccurs="0"/>
                <xsd:element ref="ns2:bf80e81150e248c48aa8cffdf0021a1f" minOccurs="0"/>
                <xsd:element ref="ns2:l3c3ea61849e4288a8acc49bb5388e8c" minOccurs="0"/>
                <xsd:element ref="ns2:i0d941ee1e744ffea7aeee9924c91cbb" minOccurs="0"/>
                <xsd:element ref="ns2:LCA_x0020_Approved" minOccurs="0"/>
                <xsd:element ref="ns2:k21a64daf20d4502b2796a1c6b8ce6c8" minOccurs="0"/>
                <xsd:element ref="ns2:ef109fd36bcf4bcd9dd945731030600b" minOccurs="0"/>
                <xsd:element ref="ns2:kf34bcdc8fc34e479d3f94c6210e8e27" minOccurs="0"/>
                <xsd:element ref="ns2:ec5b2ad5c27b45fb8a00a1f27c7ce1ae" minOccurs="0"/>
                <xsd:element ref="ns2:Expire_x0020_Review" minOccurs="0"/>
                <xsd:element ref="ns2:ConfidentialityTaxHTField0" minOccurs="0"/>
                <xsd:element ref="ns2:k20e0dfa74bf4e44818db03027b0ccd8" minOccurs="0"/>
                <xsd:element ref="ns2:eb54ac91059940029a3cc8a4ff5af673" minOccurs="0"/>
                <xsd:element ref="ns4:IconOverlay" minOccurs="0"/>
                <xsd:element ref="ns2:TaxKeywordTaxHTField" minOccurs="0"/>
                <xsd:element ref="ns3:DocumentSetKcId" minOccurs="0"/>
                <xsd:element ref="ns3:CoOwner" minOccurs="0"/>
                <xsd:element ref="ns3:ApplyWorkflowRu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ExpirationDate" ma:index="4" nillable="true" ma:displayName="Scheduling End Date" ma:internalName="PublishingExpirationDate">
      <xsd:simpleType>
        <xsd:restriction base="dms:Unknown"/>
      </xsd:simpleType>
    </xsd:element>
    <xsd:element name="PublishingPageContent" ma:index="8" nillable="true" ma:displayName="Page Content" ma:internalName="PublishingPageContent">
      <xsd:simpleType>
        <xsd:restriction base="dms:Unknown"/>
      </xsd:simpleType>
    </xsd:element>
    <xsd:element name="AverageRating" ma:index="10" nillable="true" ma:displayName="Rating (0-5)" ma:decimals="2" ma:description="Average value of all the ratings that have been submitted" ma:internalName="AverageRating" ma:readOnly="true">
      <xsd:simpleType>
        <xsd:restriction base="dms:Number"/>
      </xsd:simpleType>
    </xsd:element>
    <xsd:element name="RatingCount" ma:index="11" nillable="true" ma:displayName="Number of Ratings" ma:decimals="0" ma:description="Number of ratings submitted" ma:internalName="RatingCount" ma:readOnly="true">
      <xsd:simpleType>
        <xsd:restriction base="dms:Number"/>
      </xsd:simpleType>
    </xsd:element>
    <xsd:element name="RoutingRuleDescription" ma:index="20" nillable="true" ma:displayName="Description" ma:hidden="true" ma:internalName="RoutingRuleDescription"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DocumentDescription" ma:index="2" nillable="true" ma:displayName="DocumentDescription" ma:description="Alternate description for documents that can be used for display." ma:internalName="DocumentDescription">
      <xsd:simpleType>
        <xsd:restriction base="dms:Note">
          <xsd:maxLength value="255"/>
        </xsd:restriction>
      </xsd:simpleType>
    </xsd:element>
    <xsd:element name="Thumbnail1" ma:index="9" nillable="true" ma:displayName="Thumbnail" ma:format="Hyperlink" ma:internalName="Thumbnail1"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3" nillable="true" ma:displayName="Document ID Value" ma:description="The value of the document ID assigned to this item." ma:indexed="true" ma:internalName="_dlc_DocId" ma:readOnly="true">
      <xsd:simpleType>
        <xsd:restriction base="dms:Text"/>
      </xsd:simpleType>
    </xsd:element>
    <xsd:element name="_dlc_DocIdUrl" ma:index="14"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5" nillable="true" ma:displayName="Persist ID" ma:description="Keep ID on add." ma:hidden="true" ma:internalName="_dlc_DocIdPersistId" ma:readOnly="true">
      <xsd:simpleType>
        <xsd:restriction base="dms:Boolean"/>
      </xsd:simpleType>
    </xsd:element>
    <xsd:element name="od9986d31974458fb3007746ec0bce5f" ma:index="17" nillable="true" ma:taxonomy="true" ma:internalName="od9986d31974458fb3007746ec0bce5f" ma:taxonomyFieldName="Languages" ma:displayName="SMSG Languages" ma:default="" ma:fieldId="{8d9986d3-1974-458f-b300-7746ec0bce5f}" ma:taxonomyMulti="true" ma:sspId="e385fb40-52d4-4fae-9c5b-3e8ff8a5878e" ma:termSetId="a611a704-4666-406e-a571-a6e9bb4a2dcc" ma:anchorId="c5f267fd-fa38-4ffe-a1d8-2693d87e90bc" ma:open="false" ma:isKeyword="false">
      <xsd:complexType>
        <xsd:sequence>
          <xsd:element ref="pc:Terms" minOccurs="0" maxOccurs="1"/>
        </xsd:sequence>
      </xsd:complexType>
    </xsd:element>
    <xsd:element name="hd9637eefc984b85b6097c6374e15725" ma:index="19" nillable="true" ma:taxonomy="true" ma:internalName="hd9637eefc984b85b6097c6374e15725" ma:taxonomyFieldName="ItemType" ma:displayName="SMSG Item Type" ma:readOnly="false" ma:default="" ma:fieldId="{1d9637ee-fc98-4b85-b609-7c6374e15725}" ma:taxonomyMulti="true" ma:sspId="e385fb40-52d4-4fae-9c5b-3e8ff8a5878e" ma:termSetId="a611a704-4666-406e-a571-a6e9bb4a2dcc" ma:anchorId="3d59bf14-be35-4b82-81a4-70bbe2a90cc2" ma:open="false" ma:isKeyword="false">
      <xsd:complexType>
        <xsd:sequence>
          <xsd:element ref="pc:Terms" minOccurs="0" maxOccurs="1"/>
        </xsd:sequence>
      </xsd:complexType>
    </xsd:element>
    <xsd:element name="TaxCatchAllLabel" ma:index="21" nillable="true" ma:displayName="Taxonomy Catch All Column1" ma:hidden="true" ma:list="{341bdb36-d19b-4bce-9fa6-6145346cf024}" ma:internalName="TaxCatchAllLabel" ma:readOnly="true" ma:showField="CatchAllDataLabel" ma:web="ad820760-4664-4be3-bee2-f8b9a6708b4c">
      <xsd:complexType>
        <xsd:complexContent>
          <xsd:extension base="dms:MultiChoiceLookup">
            <xsd:sequence>
              <xsd:element name="Value" type="dms:Lookup" maxOccurs="unbounded" minOccurs="0" nillable="true"/>
            </xsd:sequence>
          </xsd:extension>
        </xsd:complexContent>
      </xsd:complexType>
    </xsd:element>
    <xsd:element name="TaxCatchAll" ma:index="23" nillable="true" ma:displayName="Taxonomy Catch All Column" ma:hidden="true" ma:list="{341bdb36-d19b-4bce-9fa6-6145346cf024}" ma:internalName="TaxCatchAll" ma:showField="CatchAllData" ma:web="ad820760-4664-4be3-bee2-f8b9a6708b4c">
      <xsd:complexType>
        <xsd:complexContent>
          <xsd:extension base="dms:MultiChoiceLookup">
            <xsd:sequence>
              <xsd:element name="Value" type="dms:Lookup" maxOccurs="unbounded" minOccurs="0" nillable="true"/>
            </xsd:sequence>
          </xsd:extension>
        </xsd:complexContent>
      </xsd:complexType>
    </xsd:element>
    <xsd:element name="mb88723863e1404388ba3733387d48df" ma:index="24" nillable="true" ma:taxonomy="true" ma:internalName="mb88723863e1404388ba3733387d48df" ma:taxonomyFieldName="Audiences" ma:displayName="SMSG Customer Audiences" ma:readOnly="false" ma:default="" ma:fieldId="{6b887238-63e1-4043-88ba-3733387d48df}" ma:taxonomyMulti="true" ma:sspId="e385fb40-52d4-4fae-9c5b-3e8ff8a5878e" ma:termSetId="a611a704-4666-406e-a571-a6e9bb4a2dcc" ma:anchorId="8a0280e9-c6e8-4e3c-80d6-8db643b96ddd" ma:open="false" ma:isKeyword="false">
      <xsd:complexType>
        <xsd:sequence>
          <xsd:element ref="pc:Terms" minOccurs="0" maxOccurs="1"/>
        </xsd:sequence>
      </xsd:complexType>
    </xsd:element>
    <xsd:element name="Owner" ma:index="26" nillable="true" ma:displayName="Owner" ma:description="Must be an FTE" ma:indexed="true" ma:list="UserInfo" ma:SharePointGroup="0" ma:internalName="Owner" ma:readOnly="false" ma:showField="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b60f8d2dbb984f349d80d8196897f4d3" ma:index="27" nillable="true" ma:taxonomy="true" ma:internalName="b60f8d2dbb984f349d80d8196897f4d3" ma:taxonomyFieldName="Roles" ma:displayName="SMSG Roles" ma:readOnly="false" ma:default="" ma:fieldId="{b60f8d2d-bb98-4f34-9d80-d8196897f4d3}" ma:taxonomyMulti="true" ma:sspId="e385fb40-52d4-4fae-9c5b-3e8ff8a5878e" ma:termSetId="a611a704-4666-406e-a571-a6e9bb4a2dcc" ma:anchorId="c9a07ef0-4236-4915-97ca-1b3392dac369" ma:open="false" ma:isKeyword="false">
      <xsd:complexType>
        <xsd:sequence>
          <xsd:element ref="pc:Terms" minOccurs="0" maxOccurs="1"/>
        </xsd:sequence>
      </xsd:complexType>
    </xsd:element>
    <xsd:element name="i1b478372f814787abd313030b81fcb2" ma:index="29" nillable="true" ma:taxonomy="true" ma:internalName="i1b478372f814787abd313030b81fcb2" ma:taxonomyFieldName="ActivitiesAndPrograms" ma:displayName="SMSG Activities &amp; Programs" ma:readOnly="false" ma:default="" ma:fieldId="{21b47837-2f81-4787-abd3-13030b81fcb2}" ma:taxonomyMulti="true" ma:sspId="e385fb40-52d4-4fae-9c5b-3e8ff8a5878e" ma:termSetId="d039009f-2da8-468b-bf5e-ff4693a9f72f" ma:anchorId="846d39ff-6475-4006-99df-de42970d666e" ma:open="false" ma:isKeyword="false">
      <xsd:complexType>
        <xsd:sequence>
          <xsd:element ref="pc:Terms" minOccurs="0" maxOccurs="1"/>
        </xsd:sequence>
      </xsd:complexType>
    </xsd:element>
    <xsd:element name="m6c7b4717b6346e6a075a59dd47eac69" ma:index="31" nillable="true" ma:taxonomy="true" ma:internalName="m6c7b4717b6346e6a075a59dd47eac69" ma:taxonomyFieldName="Topics" ma:displayName="SMSG Topics" ma:readOnly="false" ma:default="" ma:fieldId="{66c7b471-7b63-46e6-a075-a59dd47eac69}" ma:taxonomyMulti="true" ma:sspId="e385fb40-52d4-4fae-9c5b-3e8ff8a5878e" ma:termSetId="d039009f-2da8-468b-bf5e-ff4693a9f72f" ma:anchorId="ddcce936-3357-448e-8326-e6fdfddfb752" ma:open="false" ma:isKeyword="false">
      <xsd:complexType>
        <xsd:sequence>
          <xsd:element ref="pc:Terms" minOccurs="0" maxOccurs="1"/>
        </xsd:sequence>
      </xsd:complexType>
    </xsd:element>
    <xsd:element name="bf80e81150e248c48aa8cffdf0021a1f" ma:index="33" nillable="true" ma:taxonomy="true" ma:internalName="bf80e81150e248c48aa8cffdf0021a1f" ma:taxonomyFieldName="Products" ma:displayName="SMSG Products &amp; Technologies" ma:readOnly="false" ma:default="" ma:fieldId="{bf80e811-50e2-48c4-8aa8-cffdf0021a1f}" ma:taxonomyMulti="true" ma:sspId="e385fb40-52d4-4fae-9c5b-3e8ff8a5878e" ma:termSetId="a611a704-4666-406e-a571-a6e9bb4a2dcc" ma:anchorId="f7bdd4ba-8e81-43d6-a504-860f505d5c97" ma:open="false" ma:isKeyword="false">
      <xsd:complexType>
        <xsd:sequence>
          <xsd:element ref="pc:Terms" minOccurs="0" maxOccurs="1"/>
        </xsd:sequence>
      </xsd:complexType>
    </xsd:element>
    <xsd:element name="l3c3ea61849e4288a8acc49bb5388e8c" ma:index="35" nillable="true" ma:taxonomy="true" ma:internalName="l3c3ea61849e4288a8acc49bb5388e8c" ma:taxonomyFieldName="Groups" ma:displayName="SMSG Groups" ma:readOnly="false" ma:default="" ma:fieldId="{53c3ea61-849e-4288-a8ac-c49bb5388e8c}" ma:taxonomyMulti="true" ma:sspId="e385fb40-52d4-4fae-9c5b-3e8ff8a5878e" ma:termSetId="d039009f-2da8-468b-bf5e-ff4693a9f72f" ma:anchorId="ec38e82f-eddf-4553-aa72-f3bd3c1d5855" ma:open="false" ma:isKeyword="false">
      <xsd:complexType>
        <xsd:sequence>
          <xsd:element ref="pc:Terms" minOccurs="0" maxOccurs="1"/>
        </xsd:sequence>
      </xsd:complexType>
    </xsd:element>
    <xsd:element name="i0d941ee1e744ffea7aeee9924c91cbb" ma:index="37" nillable="true" ma:taxonomy="true" ma:internalName="i0d941ee1e744ffea7aeee9924c91cbb" ma:taxonomyFieldName="BusinessArchitecture" ma:displayName="SMSG Business Architecture" ma:readOnly="false" ma:default="" ma:fieldId="{20d941ee-1e74-4ffe-a7ae-ee9924c91cbb}" ma:taxonomyMulti="true" ma:sspId="e385fb40-52d4-4fae-9c5b-3e8ff8a5878e" ma:termSetId="d039009f-2da8-468b-bf5e-ff4693a9f72f" ma:anchorId="1951c1e0-4cc7-414f-a435-7369277bc757" ma:open="false" ma:isKeyword="false">
      <xsd:complexType>
        <xsd:sequence>
          <xsd:element ref="pc:Terms" minOccurs="0" maxOccurs="1"/>
        </xsd:sequence>
      </xsd:complexType>
    </xsd:element>
    <xsd:element name="LCA_x0020_Approved" ma:index="39" nillable="true" ma:displayName="LCA Approved" ma:description="This field is for the name of the person from LCA that reviewed and approved the content." ma:list="UserInfo" ma:SharePointGroup="0" ma:internalName="LCA_x0020_Approved"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k21a64daf20d4502b2796a1c6b8ce6c8" ma:index="40" nillable="true" ma:taxonomy="true" ma:internalName="k21a64daf20d4502b2796a1c6b8ce6c8" ma:taxonomyFieldName="Industries" ma:displayName="SMSG Industries" ma:readOnly="false" ma:default="" ma:fieldId="{421a64da-f20d-4502-b279-6a1c6b8ce6c8}" ma:taxonomyMulti="true" ma:sspId="e385fb40-52d4-4fae-9c5b-3e8ff8a5878e" ma:termSetId="a611a704-4666-406e-a571-a6e9bb4a2dcc" ma:anchorId="322da17f-7441-43de-8ac8-ca7d62aec02b" ma:open="false" ma:isKeyword="false">
      <xsd:complexType>
        <xsd:sequence>
          <xsd:element ref="pc:Terms" minOccurs="0" maxOccurs="1"/>
        </xsd:sequence>
      </xsd:complexType>
    </xsd:element>
    <xsd:element name="ef109fd36bcf4bcd9dd945731030600b" ma:index="42" nillable="true" ma:taxonomy="true" ma:internalName="ef109fd36bcf4bcd9dd945731030600b" ma:taxonomyFieldName="Region" ma:displayName="SMSG Region" ma:readOnly="false" ma:default="" ma:fieldId="{ef109fd3-6bcf-4bcd-9dd9-45731030600b}" ma:taxonomyMulti="true" ma:sspId="e385fb40-52d4-4fae-9c5b-3e8ff8a5878e" ma:termSetId="a611a704-4666-406e-a571-a6e9bb4a2dcc" ma:anchorId="c5404caa-7d82-41c6-82c2-0230c1d96864" ma:open="false" ma:isKeyword="false">
      <xsd:complexType>
        <xsd:sequence>
          <xsd:element ref="pc:Terms" minOccurs="0" maxOccurs="1"/>
        </xsd:sequence>
      </xsd:complexType>
    </xsd:element>
    <xsd:element name="kf34bcdc8fc34e479d3f94c6210e8e27" ma:index="44" nillable="true" ma:taxonomy="true" ma:internalName="kf34bcdc8fc34e479d3f94c6210e8e27" ma:taxonomyFieldName="Competitors" ma:displayName="SMSG Competition" ma:readOnly="false" ma:default="" ma:fieldId="{4f34bcdc-8fc3-4e47-9d3f-94c6210e8e27}" ma:taxonomyMulti="true" ma:sspId="e385fb40-52d4-4fae-9c5b-3e8ff8a5878e" ma:termSetId="a611a704-4666-406e-a571-a6e9bb4a2dcc" ma:anchorId="718f8fd0-b740-48bc-92ad-5700213c04b2" ma:open="false" ma:isKeyword="false">
      <xsd:complexType>
        <xsd:sequence>
          <xsd:element ref="pc:Terms" minOccurs="0" maxOccurs="1"/>
        </xsd:sequence>
      </xsd:complexType>
    </xsd:element>
    <xsd:element name="ec5b2ad5c27b45fb8a00a1f27c7ce1ae" ma:index="46" nillable="true" ma:taxonomy="true" ma:internalName="ec5b2ad5c27b45fb8a00a1f27c7ce1ae" ma:taxonomyFieldName="Partners" ma:displayName="SMSG Partners" ma:readOnly="false" ma:default="" ma:fieldId="{ec5b2ad5-c27b-45fb-8a00-a1f27c7ce1ae}" ma:taxonomyMulti="true" ma:sspId="e385fb40-52d4-4fae-9c5b-3e8ff8a5878e" ma:termSetId="a611a704-4666-406e-a571-a6e9bb4a2dcc" ma:anchorId="dd1a91fa-3198-4561-9b04-bc737b2a8291" ma:open="false" ma:isKeyword="false">
      <xsd:complexType>
        <xsd:sequence>
          <xsd:element ref="pc:Terms" minOccurs="0" maxOccurs="1"/>
        </xsd:sequence>
      </xsd:complexType>
    </xsd:element>
    <xsd:element name="Expire_x0020_Review" ma:index="48" nillable="true" ma:displayName="Expiration" ma:format="DateOnly" ma:indexed="true" ma:internalName="Expire_x0020_Review" ma:readOnly="false">
      <xsd:simpleType>
        <xsd:restriction base="dms:DateTime"/>
      </xsd:simpleType>
    </xsd:element>
    <xsd:element name="ConfidentialityTaxHTField0" ma:index="49" nillable="true" ma:taxonomy="true" ma:internalName="ConfidentialityTaxHTField0" ma:taxonomyFieldName="Confidentiality" ma:displayName="Confidentiality" ma:indexed="true" ma:readOnly="false" ma:default="1;#Microsoft confidential|461efa83-0283-486a-a8d5-943328f3693f" ma:fieldId="{840a9f3c-1e14-4c21-9dbf-5637765665db}" ma:sspId="e385fb40-52d4-4fae-9c5b-3e8ff8a5878e" ma:termSetId="e0e820dc-7da0-48b9-8472-209c7e82d1d0" ma:anchorId="00000000-0000-0000-0000-000000000000" ma:open="false" ma:isKeyword="false">
      <xsd:complexType>
        <xsd:sequence>
          <xsd:element ref="pc:Terms" minOccurs="0" maxOccurs="1"/>
        </xsd:sequence>
      </xsd:complexType>
    </xsd:element>
    <xsd:element name="k20e0dfa74bf4e44818db03027b0ccd8" ma:index="51" nillable="true" ma:taxonomy="true" ma:internalName="k20e0dfa74bf4e44818db03027b0ccd8" ma:taxonomyFieldName="Segments" ma:displayName="SMSG Customer Segments" ma:readOnly="false" ma:default="" ma:fieldId="{420e0dfa-74bf-4e44-818d-b03027b0ccd8}" ma:taxonomyMulti="true" ma:sspId="e385fb40-52d4-4fae-9c5b-3e8ff8a5878e" ma:termSetId="a611a704-4666-406e-a571-a6e9bb4a2dcc" ma:anchorId="dd7a2ee5-7d01-4a82-9346-1eefa47ece8b" ma:open="false" ma:isKeyword="false">
      <xsd:complexType>
        <xsd:sequence>
          <xsd:element ref="pc:Terms" minOccurs="0" maxOccurs="1"/>
        </xsd:sequence>
      </xsd:complexType>
    </xsd:element>
    <xsd:element name="eb54ac91059940029a3cc8a4ff5af673" ma:index="53" nillable="true" ma:taxonomy="true" ma:internalName="eb54ac91059940029a3cc8a4ff5af673" ma:taxonomyFieldName="SMSGDomain" ma:displayName="SMSG Domain" ma:readOnly="false" ma:default="" ma:fieldId="{eb54ac91-0599-4002-9a3c-c8a4ff5af673}" ma:taxonomyMulti="true" ma:sspId="e385fb40-52d4-4fae-9c5b-3e8ff8a5878e" ma:termSetId="a611a704-4666-406e-a571-a6e9bb4a2dcc" ma:anchorId="dd7a2ee5-7d01-4a82-9346-1eefa47ece8b" ma:open="false" ma:isKeyword="false">
      <xsd:complexType>
        <xsd:sequence>
          <xsd:element ref="pc:Terms" minOccurs="0" maxOccurs="1"/>
        </xsd:sequence>
      </xsd:complexType>
    </xsd:element>
    <xsd:element name="TaxKeywordTaxHTField" ma:index="58" nillable="true" ma:taxonomy="true" ma:internalName="TaxKeywordTaxHTField" ma:taxonomyFieldName="TaxKeyword" ma:displayName="Enterprise Keywords" ma:readOnly="false"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d820760-4664-4be3-bee2-f8b9a6708b4c" elementFormDefault="qualified">
    <xsd:import namespace="http://schemas.microsoft.com/office/2006/documentManagement/types"/>
    <xsd:import namespace="http://schemas.microsoft.com/office/infopath/2007/PartnerControls"/>
    <xsd:element name="PublishDate" ma:index="3" nillable="true" ma:displayName="PublishDate" ma:description="Used in Blog Posts and documents." ma:format="DateOnly" ma:indexed="true" ma:internalName="PublishDate">
      <xsd:simpleType>
        <xsd:restriction base="dms:DateTime"/>
      </xsd:simpleType>
    </xsd:element>
    <xsd:element name="DocumentSetKcId" ma:index="59" nillable="true" ma:displayName="DocumentSetKcId" ma:description="Custom Column used to capture Document ID to share with DocumentSet Contents" ma:indexed="true" ma:internalName="DocumentSetKcId" ma:readOnly="false">
      <xsd:simpleType>
        <xsd:restriction base="dms:Text">
          <xsd:maxLength value="255"/>
        </xsd:restriction>
      </xsd:simpleType>
    </xsd:element>
    <xsd:element name="CoOwner" ma:index="60" nillable="true" ma:displayName="Co-Owner" ma:description="Co-Owner" ma:list="UserInfo" ma:SharePointGroup="0" ma:internalName="CoOwner" ma:readOnly="false" ma:showField="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pplyWorkflowRules" ma:index="61" nillable="true" ma:displayName="ApplyWorkflowRules" ma:default="Yes" ma:description="This columns is used to help to apply the workflow rules on Document Sets / Documents. by Default the Value is Yes" ma:format="Dropdown" ma:hidden="true" ma:internalName="ApplyWorkflowRules" ma:readOnly="false">
      <xsd:simpleType>
        <xsd:restriction base="dms:Choice">
          <xsd:enumeration value="Yes"/>
          <xsd:enumeration value="No"/>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5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http://purl.org/dc/terms/"/>
    <ds:schemaRef ds:uri="http://schemas.microsoft.com/office/2006/documentManagement/types"/>
    <ds:schemaRef ds:uri="230e9df3-be65-4c73-a93b-d1236ebd677e"/>
    <ds:schemaRef ds:uri="http://schemas.microsoft.com/sharepoint/v3"/>
    <ds:schemaRef ds:uri="http://schemas.microsoft.com/sharepoint/v4"/>
    <ds:schemaRef ds:uri="http://www.w3.org/XML/1998/namespace"/>
    <ds:schemaRef ds:uri="http://schemas.microsoft.com/office/infopath/2007/PartnerControls"/>
    <ds:schemaRef ds:uri="http://purl.org/dc/dcmitype/"/>
    <ds:schemaRef ds:uri="http://schemas.openxmlformats.org/package/2006/metadata/core-properties"/>
    <ds:schemaRef ds:uri="ad820760-4664-4be3-bee2-f8b9a6708b4c"/>
    <ds:schemaRef ds:uri="http://schemas.microsoft.com/office/2006/metadata/properties"/>
  </ds:schemaRefs>
</ds:datastoreItem>
</file>

<file path=customXml/itemProps3.xml><?xml version="1.0" encoding="utf-8"?>
<ds:datastoreItem xmlns:ds="http://schemas.openxmlformats.org/officeDocument/2006/customXml" ds:itemID="{231443D0-3424-4B65-BFA4-117E9332889F}">
  <ds:schemaRefs>
    <ds:schemaRef ds:uri="Microsoft.SharePoint.Taxonomy.ContentTypeSync"/>
  </ds:schemaRefs>
</ds:datastoreItem>
</file>

<file path=customXml/itemProps4.xml><?xml version="1.0" encoding="utf-8"?>
<ds:datastoreItem xmlns:ds="http://schemas.openxmlformats.org/officeDocument/2006/customXml" ds:itemID="{96EA7A02-3B5C-41E4-9DDB-1243AD3905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30e9df3-be65-4c73-a93b-d1236ebd677e"/>
    <ds:schemaRef ds:uri="ad820760-4664-4be3-bee2-f8b9a6708b4c"/>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3C63C935-8712-4AEB-902C-57672C8B3159}">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36394</TotalTime>
  <Words>2017</Words>
  <Application>Microsoft Office PowerPoint</Application>
  <PresentationFormat>Custom</PresentationFormat>
  <Paragraphs>246</Paragraphs>
  <Slides>33</Slides>
  <Notes>13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Server and Cloud 2013</vt:lpstr>
      <vt:lpstr>Global Windows Azure Bootcamp</vt:lpstr>
      <vt:lpstr>The Global Sponsors</vt:lpstr>
      <vt:lpstr>The Local Sponsors</vt:lpstr>
      <vt:lpstr>Building TechEd NZ in MAWS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Demo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Demo</vt:lpstr>
      <vt:lpstr>PowerPoint Presentation</vt:lpstr>
      <vt:lpstr>Demo</vt:lpstr>
      <vt:lpstr>PowerPoint Presentation</vt:lpstr>
      <vt:lpstr>PowerPoint Presentation</vt:lpstr>
      <vt:lpstr>Demo</vt:lpstr>
      <vt:lpstr>Demo</vt:lpstr>
      <vt:lpstr>Demo</vt:lpstr>
      <vt:lpstr>Demo</vt:lpstr>
      <vt:lpstr>Resources</vt:lpstr>
      <vt:lpstr>Questions ?</vt:lpstr>
      <vt:lpstr>PowerPoint Presentation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BizTalk Integration Summit: Delivering Modern Enterprise Applications</dc:title>
  <dc:creator>venkatga@microsoft.com</dc:creator>
  <cp:lastModifiedBy>Luke Ballantine</cp:lastModifiedBy>
  <cp:revision>1271</cp:revision>
  <cp:lastPrinted>2013-11-20T17:21:50Z</cp:lastPrinted>
  <dcterms:created xsi:type="dcterms:W3CDTF">2012-12-13T20:38:06Z</dcterms:created>
  <dcterms:modified xsi:type="dcterms:W3CDTF">2014-03-28T20:17:50Z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0x0101000E4CB7077FEE4FF7AE86D4A500EEC7800300C6CD36C6B4DAA64EAACFCCF5D9298AA000B09CC05C6355444CB49B4B62F83D23B8</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308;#Redmond|c18f3657-b811-49ee-9b08-ce77b3e7702b</vt:lpwstr>
  </property>
  <property fmtid="{D5CDD505-2E9C-101B-9397-08002B2CF9AE}" pid="7" name="Campaign">
    <vt:lpwstr/>
  </property>
  <property fmtid="{D5CDD505-2E9C-101B-9397-08002B2CF9AE}" pid="8" name="Event Venue">
    <vt:lpwstr>309;#Microsoft Conference Center|9ee5e79d-18a6-44c6-bfde-7021198eb4fc</vt:lpwstr>
  </property>
  <property fmtid="{D5CDD505-2E9C-101B-9397-08002B2CF9AE}" pid="9" name="Track">
    <vt:lpwstr/>
  </property>
  <property fmtid="{D5CDD505-2E9C-101B-9397-08002B2CF9AE}" pid="10" name="TaxKeyword">
    <vt:lpwstr/>
  </property>
  <property fmtid="{D5CDD505-2E9C-101B-9397-08002B2CF9AE}" pid="11" name="Audiences">
    <vt:lpwstr/>
  </property>
  <property fmtid="{D5CDD505-2E9C-101B-9397-08002B2CF9AE}" pid="12" name="Region">
    <vt:lpwstr/>
  </property>
  <property fmtid="{D5CDD505-2E9C-101B-9397-08002B2CF9AE}" pid="13" name="Confidentiality">
    <vt:lpwstr>216;#customer ready|8986c41d-21c5-4f8f-8a12-ea4625b46858</vt:lpwstr>
  </property>
  <property fmtid="{D5CDD505-2E9C-101B-9397-08002B2CF9AE}" pid="14" name="Groups">
    <vt:lpwstr>222;#Windows Azure Marketing|0958c357-5252-473f-8b4e-42f27525a99d</vt:lpwstr>
  </property>
  <property fmtid="{D5CDD505-2E9C-101B-9397-08002B2CF9AE}" pid="15" name="Topics">
    <vt:lpwstr>1305;#hub subset|c6bfd112-b986-4a0a-aa8d-90e767bfdfa6</vt:lpwstr>
  </property>
  <property fmtid="{D5CDD505-2E9C-101B-9397-08002B2CF9AE}" pid="16" name="messageframeworktype">
    <vt:lpwstr/>
  </property>
  <property fmtid="{D5CDD505-2E9C-101B-9397-08002B2CF9AE}" pid="17" name="Industries">
    <vt:lpwstr/>
  </property>
  <property fmtid="{D5CDD505-2E9C-101B-9397-08002B2CF9AE}" pid="18" name="Roles">
    <vt:lpwstr/>
  </property>
  <property fmtid="{D5CDD505-2E9C-101B-9397-08002B2CF9AE}" pid="19" name="SMSGDomain">
    <vt:lpwstr>156;#Server and Tools Business|6783548d-8609-4f97-be4a-4ca2616905a6;#2256;#BizTalk Domain|d18a814a-aa8a-4415-bfb2-e8de1da7d4b7</vt:lpwstr>
  </property>
  <property fmtid="{D5CDD505-2E9C-101B-9397-08002B2CF9AE}" pid="20" name="Competitors">
    <vt:lpwstr/>
  </property>
  <property fmtid="{D5CDD505-2E9C-101B-9397-08002B2CF9AE}" pid="21" name="BusinessArchitecture">
    <vt:lpwstr>328;#Cloud OS|ec248454-62d9-485e-995d-0cfad61f7f4c</vt:lpwstr>
  </property>
  <property fmtid="{D5CDD505-2E9C-101B-9397-08002B2CF9AE}" pid="22" name="Products">
    <vt:lpwstr>712;#Microsoft BizTalk Server|0a98c8b2-ef77-4c42-b382-34ec5e1bf50f;#2257;#Microsoft BizTalk Server 2013|0a7cd51a-6d94-4d57-ab2d-60f21e7aeade</vt:lpwstr>
  </property>
  <property fmtid="{D5CDD505-2E9C-101B-9397-08002B2CF9AE}" pid="23" name="Segments">
    <vt:lpwstr/>
  </property>
  <property fmtid="{D5CDD505-2E9C-101B-9397-08002B2CF9AE}" pid="24" name="ActivitiesAndPrograms">
    <vt:lpwstr/>
  </property>
  <property fmtid="{D5CDD505-2E9C-101B-9397-08002B2CF9AE}" pid="25" name="Partners">
    <vt:lpwstr/>
  </property>
  <property fmtid="{D5CDD505-2E9C-101B-9397-08002B2CF9AE}" pid="26" name="_dlc_policyId">
    <vt:lpwstr/>
  </property>
  <property fmtid="{D5CDD505-2E9C-101B-9397-08002B2CF9AE}" pid="27" name="ItemRetentionFormula">
    <vt:lpwstr/>
  </property>
  <property fmtid="{D5CDD505-2E9C-101B-9397-08002B2CF9AE}" pid="28" name="ItemType">
    <vt:lpwstr>3;#customer presentations|18e9ae94-e321-4eea-82d2-ad5b2f470f3c</vt:lpwstr>
  </property>
  <property fmtid="{D5CDD505-2E9C-101B-9397-08002B2CF9AE}" pid="29" name="LastUpdatedByBatchTagging">
    <vt:bool>false</vt:bool>
  </property>
  <property fmtid="{D5CDD505-2E9C-101B-9397-08002B2CF9AE}" pid="30" name="Languages">
    <vt:lpwstr>42;#English|cb91f272-ce4d-4a7e-9bbf-78b58e3d188d</vt:lpwstr>
  </property>
  <property fmtid="{D5CDD505-2E9C-101B-9397-08002B2CF9AE}" pid="31" name="_dlc_DocIdItemGuid">
    <vt:lpwstr>e6bb36ea-9a74-47d0-ad82-6df60f25dcfe</vt:lpwstr>
  </property>
  <property fmtid="{D5CDD505-2E9C-101B-9397-08002B2CF9AE}" pid="32" name="WorkflowChangePath">
    <vt:lpwstr>d3765c0c-e2b5-4307-934b-d5d862e93ab3,2;d3765c0c-e2b5-4307-934b-d5d862e93ab3,2;d3765c0c-e2b5-4307-934b-d5d862e93ab3,14;d3765c0c-e2b5-4307-934b-d5d862e93ab3,17;cb693860-de64-4811-8443-fefce31b7001,9;cb693860-de64-4811-8443-fefce31b7001,11;cb693860-de64-4811</vt:lpwstr>
  </property>
  <property fmtid="{D5CDD505-2E9C-101B-9397-08002B2CF9AE}" pid="33" name="SMSGTags">
    <vt:lpwstr/>
  </property>
  <property fmtid="{D5CDD505-2E9C-101B-9397-08002B2CF9AE}" pid="34" name="EnterpriseDomainTags">
    <vt:lpwstr/>
  </property>
  <property fmtid="{D5CDD505-2E9C-101B-9397-08002B2CF9AE}" pid="35" name="EnterpriseDomainTagsTaxHTField0">
    <vt:lpwstr/>
  </property>
  <property fmtid="{D5CDD505-2E9C-101B-9397-08002B2CF9AE}" pid="36" name="_docset_NoMedatataSyncRequired">
    <vt:lpwstr>False</vt:lpwstr>
  </property>
  <property fmtid="{D5CDD505-2E9C-101B-9397-08002B2CF9AE}" pid="37" name="SMSGTagsTaxHTField0">
    <vt:lpwstr/>
  </property>
  <property fmtid="{D5CDD505-2E9C-101B-9397-08002B2CF9AE}" pid="38" name="Order">
    <vt:r8>20110500</vt:r8>
  </property>
  <property fmtid="{D5CDD505-2E9C-101B-9397-08002B2CF9AE}" pid="39" name="IsMyDocuments">
    <vt:bool>true</vt:bool>
  </property>
  <property fmtid="{D5CDD505-2E9C-101B-9397-08002B2CF9AE}" pid="40" name="b1337ea954344dcfb0425a10eee4daa8">
    <vt:lpwstr/>
  </property>
  <property fmtid="{D5CDD505-2E9C-101B-9397-08002B2CF9AE}" pid="41" name="j4d667fb28274e85b2214f6e751c8d1f">
    <vt:lpwstr/>
  </property>
  <property fmtid="{D5CDD505-2E9C-101B-9397-08002B2CF9AE}" pid="42" name="j031aa32f4154c8c9a646efae715ebde">
    <vt:lpwstr/>
  </property>
  <property fmtid="{D5CDD505-2E9C-101B-9397-08002B2CF9AE}" pid="43" name="p1cd454bacc149bfbcfd764edd279de7">
    <vt:lpwstr/>
  </property>
  <property fmtid="{D5CDD505-2E9C-101B-9397-08002B2CF9AE}" pid="44" name="m6d26e40ac264097a006193f92232ece">
    <vt:lpwstr/>
  </property>
  <property fmtid="{D5CDD505-2E9C-101B-9397-08002B2CF9AE}" pid="45" name="l311460e3fdf46688abc31ddb7bdc05a">
    <vt:lpwstr/>
  </property>
  <property fmtid="{D5CDD505-2E9C-101B-9397-08002B2CF9AE}" pid="46" name="TechnicalLevel">
    <vt:lpwstr/>
  </property>
  <property fmtid="{D5CDD505-2E9C-101B-9397-08002B2CF9AE}" pid="47" name="LearningOrganization">
    <vt:lpwstr/>
  </property>
  <property fmtid="{D5CDD505-2E9C-101B-9397-08002B2CF9AE}" pid="48" name="LearningDeliveryMethod">
    <vt:lpwstr/>
  </property>
</Properties>
</file>